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058400" cx="7772400"/>
  <p:notesSz cx="6858000" cy="9144000"/>
  <p:embeddedFontLst>
    <p:embeddedFont>
      <p:font typeface="EB Garamond"/>
      <p:regular r:id="rId19"/>
      <p:bold r:id="rId20"/>
      <p:italic r:id="rId21"/>
      <p:boldItalic r:id="rId22"/>
    </p:embeddedFont>
    <p:embeddedFont>
      <p:font typeface="Space Grotesk Medium"/>
      <p:regular r:id="rId23"/>
      <p:bold r:id="rId24"/>
    </p:embeddedFont>
    <p:embeddedFont>
      <p:font typeface="Space Grotesk"/>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pos="288">
          <p15:clr>
            <a:srgbClr val="9AA0A6"/>
          </p15:clr>
        </p15:guide>
        <p15:guide id="4" orient="horz" pos="288">
          <p15:clr>
            <a:srgbClr val="9AA0A6"/>
          </p15:clr>
        </p15:guide>
        <p15:guide id="5" pos="2592">
          <p15:clr>
            <a:srgbClr val="9AA0A6"/>
          </p15:clr>
        </p15:guide>
        <p15:guide id="6" orient="horz" pos="5760">
          <p15:clr>
            <a:srgbClr val="9AA0A6"/>
          </p15:clr>
        </p15:guide>
        <p15:guide id="7" orient="horz" pos="8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288"/>
        <p:guide pos="288" orient="horz"/>
        <p:guide pos="2592"/>
        <p:guide pos="5760" orient="horz"/>
        <p:guide pos="86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bold.fntdata"/><Relationship Id="rId22" Type="http://schemas.openxmlformats.org/officeDocument/2006/relationships/font" Target="fonts/EBGaramond-boldItalic.fntdata"/><Relationship Id="rId21" Type="http://schemas.openxmlformats.org/officeDocument/2006/relationships/font" Target="fonts/EBGaramond-italic.fntdata"/><Relationship Id="rId24" Type="http://schemas.openxmlformats.org/officeDocument/2006/relationships/font" Target="fonts/SpaceGroteskMedium-bold.fntdata"/><Relationship Id="rId23" Type="http://schemas.openxmlformats.org/officeDocument/2006/relationships/font" Target="fonts/SpaceGrotesk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aceGrotesk-bold.fntdata"/><Relationship Id="rId25" Type="http://schemas.openxmlformats.org/officeDocument/2006/relationships/font" Target="fonts/SpaceGrotes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BGaramon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d202cf481_0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d202cf48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5e7f6a4557_0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5e7f6a455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5e7f6a4557_0_2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5e7f6a455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35e7f6a4557_0_3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35e7f6a455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35e7f6a4557_0_4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35e7f6a4557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e7f6a4557_0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e7f6a4557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d202cf481_0_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d202cf48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d202cf481_0_5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6d202cf481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6d202cf481_0_4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6d202cf481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6d202cf481_0_1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6d202cf48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6d202cf481_0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6d202cf481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5e7f6a455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5e7f6a45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5e7f6a4557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5e7f6a455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200" y="176425"/>
            <a:ext cx="7772400" cy="9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800">
                <a:solidFill>
                  <a:schemeClr val="dk1"/>
                </a:solidFill>
                <a:latin typeface="Space Grotesk Medium"/>
                <a:ea typeface="Space Grotesk Medium"/>
                <a:cs typeface="Space Grotesk Medium"/>
                <a:sym typeface="Space Grotesk Medium"/>
              </a:rPr>
              <a:t>Layout Templates</a:t>
            </a:r>
            <a:endParaRPr sz="4800">
              <a:solidFill>
                <a:schemeClr val="dk1"/>
              </a:solidFill>
              <a:latin typeface="Space Grotesk Medium"/>
              <a:ea typeface="Space Grotesk Medium"/>
              <a:cs typeface="Space Grotesk Medium"/>
              <a:sym typeface="Space Grotesk Medium"/>
            </a:endParaRPr>
          </a:p>
        </p:txBody>
      </p:sp>
      <p:cxnSp>
        <p:nvCxnSpPr>
          <p:cNvPr id="55" name="Google Shape;55;p13"/>
          <p:cNvCxnSpPr/>
          <p:nvPr/>
        </p:nvCxnSpPr>
        <p:spPr>
          <a:xfrm>
            <a:off x="0" y="1296225"/>
            <a:ext cx="7793100" cy="0"/>
          </a:xfrm>
          <a:prstGeom prst="straightConnector1">
            <a:avLst/>
          </a:prstGeom>
          <a:noFill/>
          <a:ln cap="flat" cmpd="sng" w="38100">
            <a:solidFill>
              <a:srgbClr val="434343"/>
            </a:solidFill>
            <a:prstDash val="solid"/>
            <a:round/>
            <a:headEnd len="med" w="med" type="none"/>
            <a:tailEnd len="med" w="med" type="none"/>
          </a:ln>
        </p:spPr>
      </p:cxnSp>
      <p:sp>
        <p:nvSpPr>
          <p:cNvPr id="56" name="Google Shape;56;p13"/>
          <p:cNvSpPr txBox="1"/>
          <p:nvPr/>
        </p:nvSpPr>
        <p:spPr>
          <a:xfrm>
            <a:off x="0" y="1691525"/>
            <a:ext cx="7290000" cy="2411400"/>
          </a:xfrm>
          <a:prstGeom prst="rect">
            <a:avLst/>
          </a:prstGeom>
          <a:noFill/>
          <a:ln>
            <a:noFill/>
          </a:ln>
        </p:spPr>
        <p:txBody>
          <a:bodyPr anchorCtr="0" anchor="t" bIns="91425" lIns="91425" spcFirstLastPara="1" rIns="91425" wrap="square" tIns="91425">
            <a:spAutoFit/>
          </a:bodyPr>
          <a:lstStyle/>
          <a:p>
            <a:pPr indent="0" lvl="0" marL="400050" rtl="0" algn="l">
              <a:spcBef>
                <a:spcPts val="0"/>
              </a:spcBef>
              <a:spcAft>
                <a:spcPts val="0"/>
              </a:spcAft>
              <a:buNone/>
            </a:pPr>
            <a:r>
              <a:rPr lang="en" sz="1600">
                <a:solidFill>
                  <a:srgbClr val="434343"/>
                </a:solidFill>
                <a:latin typeface="EB Garamond"/>
                <a:ea typeface="EB Garamond"/>
                <a:cs typeface="EB Garamond"/>
                <a:sym typeface="EB Garamond"/>
              </a:rPr>
              <a:t>Please use these templates to create two versions of your celebration- “Plan A” refers to your ideal weather conditions; “Plan B” is in case of rain. We will use these layouts for setup.</a:t>
            </a:r>
            <a:endParaRPr sz="1600">
              <a:solidFill>
                <a:srgbClr val="434343"/>
              </a:solidFill>
              <a:latin typeface="EB Garamond"/>
              <a:ea typeface="EB Garamond"/>
              <a:cs typeface="EB Garamond"/>
              <a:sym typeface="EB Garamond"/>
            </a:endParaRPr>
          </a:p>
          <a:p>
            <a:pPr indent="0" lvl="0" marL="400050" rtl="0" algn="l">
              <a:spcBef>
                <a:spcPts val="1000"/>
              </a:spcBef>
              <a:spcAft>
                <a:spcPts val="0"/>
              </a:spcAft>
              <a:buNone/>
            </a:pPr>
            <a:r>
              <a:rPr lang="en" sz="1600">
                <a:solidFill>
                  <a:srgbClr val="434343"/>
                </a:solidFill>
                <a:latin typeface="EB Garamond"/>
                <a:ea typeface="EB Garamond"/>
                <a:cs typeface="EB Garamond"/>
                <a:sym typeface="EB Garamond"/>
              </a:rPr>
              <a:t>A template for each major activity area is included. Please delete the slide if you’re not using that area.</a:t>
            </a:r>
            <a:endParaRPr sz="1600">
              <a:solidFill>
                <a:srgbClr val="434343"/>
              </a:solidFill>
              <a:latin typeface="EB Garamond"/>
              <a:ea typeface="EB Garamond"/>
              <a:cs typeface="EB Garamond"/>
              <a:sym typeface="EB Garamond"/>
            </a:endParaRPr>
          </a:p>
          <a:p>
            <a:pPr indent="0" lvl="0" marL="400050" rtl="0" algn="l">
              <a:spcBef>
                <a:spcPts val="1000"/>
              </a:spcBef>
              <a:spcAft>
                <a:spcPts val="1000"/>
              </a:spcAft>
              <a:buNone/>
            </a:pPr>
            <a:r>
              <a:rPr lang="en" sz="1600">
                <a:solidFill>
                  <a:srgbClr val="434343"/>
                </a:solidFill>
                <a:latin typeface="EB Garamond"/>
                <a:ea typeface="EB Garamond"/>
                <a:cs typeface="EB Garamond"/>
                <a:sym typeface="EB Garamond"/>
              </a:rPr>
              <a:t>Sample layouts are included in each template. Please move or delete objects to fit your design, number of guests, etc. Below, we’ve listed descriptions of each object (Please add objects obtained through outside vendors).</a:t>
            </a:r>
            <a:endParaRPr sz="1600">
              <a:solidFill>
                <a:srgbClr val="434343"/>
              </a:solidFill>
              <a:latin typeface="EB Garamond"/>
              <a:ea typeface="EB Garamond"/>
              <a:cs typeface="EB Garamond"/>
              <a:sym typeface="EB Garamond"/>
            </a:endParaRPr>
          </a:p>
        </p:txBody>
      </p:sp>
      <p:sp>
        <p:nvSpPr>
          <p:cNvPr id="57" name="Google Shape;57;p13"/>
          <p:cNvSpPr/>
          <p:nvPr/>
        </p:nvSpPr>
        <p:spPr>
          <a:xfrm rot="-5400000">
            <a:off x="767325" y="5271300"/>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58" name="Google Shape;58;p13"/>
          <p:cNvSpPr txBox="1"/>
          <p:nvPr/>
        </p:nvSpPr>
        <p:spPr>
          <a:xfrm>
            <a:off x="0" y="4718825"/>
            <a:ext cx="7772400" cy="600300"/>
          </a:xfrm>
          <a:prstGeom prst="rect">
            <a:avLst/>
          </a:prstGeom>
          <a:noFill/>
          <a:ln>
            <a:noFill/>
          </a:ln>
        </p:spPr>
        <p:txBody>
          <a:bodyPr anchorCtr="0" anchor="t" bIns="91425" lIns="91425" spcFirstLastPara="1" rIns="91425" wrap="square" tIns="91425">
            <a:spAutoFit/>
          </a:bodyPr>
          <a:lstStyle/>
          <a:p>
            <a:pPr indent="0" lvl="0" marL="400050" rtl="0" algn="l">
              <a:spcBef>
                <a:spcPts val="0"/>
              </a:spcBef>
              <a:spcAft>
                <a:spcPts val="1000"/>
              </a:spcAft>
              <a:buClr>
                <a:schemeClr val="dk1"/>
              </a:buClr>
              <a:buSzPts val="1100"/>
              <a:buFont typeface="Arial"/>
              <a:buNone/>
            </a:pPr>
            <a:r>
              <a:rPr b="1" lang="en" sz="2700">
                <a:solidFill>
                  <a:schemeClr val="dk1"/>
                </a:solidFill>
                <a:latin typeface="Space Grotesk"/>
                <a:ea typeface="Space Grotesk"/>
                <a:cs typeface="Space Grotesk"/>
                <a:sym typeface="Space Grotesk"/>
              </a:rPr>
              <a:t>Objects</a:t>
            </a:r>
            <a:endParaRPr sz="1100">
              <a:solidFill>
                <a:srgbClr val="A27E83"/>
              </a:solidFill>
            </a:endParaRPr>
          </a:p>
        </p:txBody>
      </p:sp>
      <p:sp>
        <p:nvSpPr>
          <p:cNvPr id="59" name="Google Shape;59;p13"/>
          <p:cNvSpPr/>
          <p:nvPr/>
        </p:nvSpPr>
        <p:spPr>
          <a:xfrm rot="-5400000">
            <a:off x="675975" y="5794825"/>
            <a:ext cx="228600" cy="548700"/>
          </a:xfrm>
          <a:prstGeom prst="rect">
            <a:avLst/>
          </a:prstGeom>
          <a:solidFill>
            <a:srgbClr val="FFFFFF"/>
          </a:solidFill>
          <a:ln cap="flat" cmpd="sng" w="19050">
            <a:solidFill>
              <a:srgbClr val="F1C23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F1C232"/>
                </a:solidFill>
              </a:rPr>
              <a:t>6</a:t>
            </a:r>
            <a:endParaRPr>
              <a:solidFill>
                <a:srgbClr val="F1C232"/>
              </a:solidFill>
            </a:endParaRPr>
          </a:p>
        </p:txBody>
      </p:sp>
      <p:sp>
        <p:nvSpPr>
          <p:cNvPr id="60" name="Google Shape;60;p13"/>
          <p:cNvSpPr/>
          <p:nvPr/>
        </p:nvSpPr>
        <p:spPr>
          <a:xfrm rot="-5395489">
            <a:off x="584614" y="6318502"/>
            <a:ext cx="228600" cy="365700"/>
          </a:xfrm>
          <a:prstGeom prst="rect">
            <a:avLst/>
          </a:prstGeom>
          <a:solidFill>
            <a:srgbClr val="FFFFFF"/>
          </a:solidFill>
          <a:ln cap="flat" cmpd="sng" w="19050">
            <a:solidFill>
              <a:srgbClr val="6AA84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6AA84F"/>
                </a:solidFill>
              </a:rPr>
              <a:t>4</a:t>
            </a:r>
            <a:endParaRPr>
              <a:solidFill>
                <a:srgbClr val="6AA84F"/>
              </a:solidFill>
            </a:endParaRPr>
          </a:p>
        </p:txBody>
      </p:sp>
      <p:sp>
        <p:nvSpPr>
          <p:cNvPr id="61" name="Google Shape;61;p13"/>
          <p:cNvSpPr txBox="1"/>
          <p:nvPr/>
        </p:nvSpPr>
        <p:spPr>
          <a:xfrm>
            <a:off x="1440925" y="545235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8-foot Standard Tables (16 available)</a:t>
            </a:r>
            <a:endParaRPr sz="1200">
              <a:latin typeface="EB Garamond"/>
              <a:ea typeface="EB Garamond"/>
              <a:cs typeface="EB Garamond"/>
              <a:sym typeface="EB Garamond"/>
            </a:endParaRPr>
          </a:p>
        </p:txBody>
      </p:sp>
      <p:sp>
        <p:nvSpPr>
          <p:cNvPr id="62" name="Google Shape;62;p13"/>
          <p:cNvSpPr txBox="1"/>
          <p:nvPr/>
        </p:nvSpPr>
        <p:spPr>
          <a:xfrm>
            <a:off x="1440925" y="588452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6-foot Standard Table (1 available)</a:t>
            </a:r>
            <a:endParaRPr sz="1200">
              <a:latin typeface="EB Garamond"/>
              <a:ea typeface="EB Garamond"/>
              <a:cs typeface="EB Garamond"/>
              <a:sym typeface="EB Garamond"/>
            </a:endParaRPr>
          </a:p>
        </p:txBody>
      </p:sp>
      <p:sp>
        <p:nvSpPr>
          <p:cNvPr id="63" name="Google Shape;63;p13"/>
          <p:cNvSpPr txBox="1"/>
          <p:nvPr/>
        </p:nvSpPr>
        <p:spPr>
          <a:xfrm>
            <a:off x="1440925" y="63167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4-foot </a:t>
            </a:r>
            <a:r>
              <a:rPr lang="en" sz="1200">
                <a:solidFill>
                  <a:srgbClr val="434343"/>
                </a:solidFill>
                <a:latin typeface="EB Garamond"/>
                <a:ea typeface="EB Garamond"/>
                <a:cs typeface="EB Garamond"/>
                <a:sym typeface="EB Garamond"/>
              </a:rPr>
              <a:t>Standard T</a:t>
            </a:r>
            <a:r>
              <a:rPr lang="en" sz="1200">
                <a:solidFill>
                  <a:srgbClr val="434343"/>
                </a:solidFill>
                <a:latin typeface="EB Garamond"/>
                <a:ea typeface="EB Garamond"/>
                <a:cs typeface="EB Garamond"/>
                <a:sym typeface="EB Garamond"/>
              </a:rPr>
              <a:t>able (1 available)</a:t>
            </a:r>
            <a:endParaRPr sz="1200">
              <a:latin typeface="EB Garamond"/>
              <a:ea typeface="EB Garamond"/>
              <a:cs typeface="EB Garamond"/>
              <a:sym typeface="EB Garamond"/>
            </a:endParaRPr>
          </a:p>
        </p:txBody>
      </p:sp>
      <p:sp>
        <p:nvSpPr>
          <p:cNvPr id="64" name="Google Shape;64;p13"/>
          <p:cNvSpPr/>
          <p:nvPr/>
        </p:nvSpPr>
        <p:spPr>
          <a:xfrm>
            <a:off x="4724400" y="548752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65" name="Google Shape;65;p13"/>
          <p:cNvSpPr/>
          <p:nvPr/>
        </p:nvSpPr>
        <p:spPr>
          <a:xfrm>
            <a:off x="5050525" y="5487525"/>
            <a:ext cx="457200" cy="228600"/>
          </a:xfrm>
          <a:prstGeom prst="roundRect">
            <a:avLst>
              <a:gd fmla="val 16667" name="adj"/>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 sz="1100">
                <a:solidFill>
                  <a:srgbClr val="B7B7B7"/>
                </a:solidFill>
              </a:rPr>
              <a:t>W</a:t>
            </a:r>
            <a:endParaRPr/>
          </a:p>
        </p:txBody>
      </p:sp>
      <p:sp>
        <p:nvSpPr>
          <p:cNvPr id="66" name="Google Shape;66;p13"/>
          <p:cNvSpPr/>
          <p:nvPr/>
        </p:nvSpPr>
        <p:spPr>
          <a:xfrm>
            <a:off x="4724400" y="5954875"/>
            <a:ext cx="228600" cy="228600"/>
          </a:xfrm>
          <a:prstGeom prst="roundRect">
            <a:avLst>
              <a:gd fmla="val 16667" name="adj"/>
            </a:avLst>
          </a:prstGeom>
          <a:solidFill>
            <a:srgbClr val="B7B7B7"/>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FFFFFF"/>
                </a:solidFill>
              </a:rPr>
              <a:t>W</a:t>
            </a:r>
            <a:endParaRPr>
              <a:solidFill>
                <a:srgbClr val="FFFFFF"/>
              </a:solidFill>
            </a:endParaRPr>
          </a:p>
        </p:txBody>
      </p:sp>
      <p:sp>
        <p:nvSpPr>
          <p:cNvPr id="67" name="Google Shape;67;p13"/>
          <p:cNvSpPr/>
          <p:nvPr/>
        </p:nvSpPr>
        <p:spPr>
          <a:xfrm>
            <a:off x="5050525" y="5954875"/>
            <a:ext cx="457200" cy="228600"/>
          </a:xfrm>
          <a:prstGeom prst="roundRect">
            <a:avLst>
              <a:gd fmla="val 16667" name="adj"/>
            </a:avLst>
          </a:prstGeom>
          <a:solidFill>
            <a:srgbClr val="B7B7B7"/>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FFFFFF"/>
                </a:solidFill>
              </a:rPr>
              <a:t>W</a:t>
            </a:r>
            <a:endParaRPr>
              <a:solidFill>
                <a:srgbClr val="FFFFFF"/>
              </a:solidFill>
            </a:endParaRPr>
          </a:p>
        </p:txBody>
      </p:sp>
      <p:sp>
        <p:nvSpPr>
          <p:cNvPr id="68" name="Google Shape;68;p13"/>
          <p:cNvSpPr txBox="1"/>
          <p:nvPr/>
        </p:nvSpPr>
        <p:spPr>
          <a:xfrm>
            <a:off x="5714100" y="5417175"/>
            <a:ext cx="2667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Wicker Chairs &amp; Couch*</a:t>
            </a:r>
            <a:endParaRPr sz="1200">
              <a:latin typeface="EB Garamond"/>
              <a:ea typeface="EB Garamond"/>
              <a:cs typeface="EB Garamond"/>
              <a:sym typeface="EB Garamond"/>
            </a:endParaRPr>
          </a:p>
        </p:txBody>
      </p:sp>
      <p:sp>
        <p:nvSpPr>
          <p:cNvPr id="69" name="Google Shape;69;p13"/>
          <p:cNvSpPr txBox="1"/>
          <p:nvPr/>
        </p:nvSpPr>
        <p:spPr>
          <a:xfrm>
            <a:off x="5714100" y="5884525"/>
            <a:ext cx="2667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Wicker Set Tables*</a:t>
            </a:r>
            <a:endParaRPr sz="1200">
              <a:latin typeface="EB Garamond"/>
              <a:ea typeface="EB Garamond"/>
              <a:cs typeface="EB Garamond"/>
              <a:sym typeface="EB Garamond"/>
            </a:endParaRPr>
          </a:p>
        </p:txBody>
      </p:sp>
      <p:sp>
        <p:nvSpPr>
          <p:cNvPr id="70" name="Google Shape;70;p13"/>
          <p:cNvSpPr/>
          <p:nvPr/>
        </p:nvSpPr>
        <p:spPr>
          <a:xfrm>
            <a:off x="4706550" y="7117300"/>
            <a:ext cx="548700" cy="2286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000">
                <a:solidFill>
                  <a:srgbClr val="0B5394"/>
                </a:solidFill>
              </a:rPr>
              <a:t>Bar</a:t>
            </a:r>
            <a:endParaRPr sz="1000">
              <a:solidFill>
                <a:srgbClr val="0B5394"/>
              </a:solidFill>
            </a:endParaRPr>
          </a:p>
        </p:txBody>
      </p:sp>
      <p:sp>
        <p:nvSpPr>
          <p:cNvPr id="71" name="Google Shape;71;p13"/>
          <p:cNvSpPr txBox="1"/>
          <p:nvPr/>
        </p:nvSpPr>
        <p:spPr>
          <a:xfrm>
            <a:off x="5713850" y="7046950"/>
            <a:ext cx="2667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Reclaimed Wood</a:t>
            </a:r>
            <a:r>
              <a:rPr lang="en" sz="1200">
                <a:solidFill>
                  <a:srgbClr val="434343"/>
                </a:solidFill>
                <a:latin typeface="EB Garamond"/>
                <a:ea typeface="EB Garamond"/>
                <a:cs typeface="EB Garamond"/>
                <a:sym typeface="EB Garamond"/>
              </a:rPr>
              <a:t> Bar*</a:t>
            </a:r>
            <a:endParaRPr sz="1200">
              <a:latin typeface="EB Garamond"/>
              <a:ea typeface="EB Garamond"/>
              <a:cs typeface="EB Garamond"/>
              <a:sym typeface="EB Garamond"/>
            </a:endParaRPr>
          </a:p>
        </p:txBody>
      </p:sp>
      <p:sp>
        <p:nvSpPr>
          <p:cNvPr id="72" name="Google Shape;72;p13"/>
          <p:cNvSpPr txBox="1"/>
          <p:nvPr/>
        </p:nvSpPr>
        <p:spPr>
          <a:xfrm>
            <a:off x="515925" y="90563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rgbClr val="434343"/>
                </a:solidFill>
                <a:latin typeface="EB Garamond"/>
                <a:ea typeface="EB Garamond"/>
                <a:cs typeface="EB Garamond"/>
                <a:sym typeface="EB Garamond"/>
              </a:rPr>
              <a:t>*Optional amenities may be rented.</a:t>
            </a:r>
            <a:endParaRPr sz="1000">
              <a:latin typeface="EB Garamond"/>
              <a:ea typeface="EB Garamond"/>
              <a:cs typeface="EB Garamond"/>
              <a:sym typeface="EB Garamond"/>
            </a:endParaRPr>
          </a:p>
        </p:txBody>
      </p:sp>
      <p:sp>
        <p:nvSpPr>
          <p:cNvPr id="73" name="Google Shape;73;p13"/>
          <p:cNvSpPr/>
          <p:nvPr/>
        </p:nvSpPr>
        <p:spPr>
          <a:xfrm>
            <a:off x="4706550" y="6615650"/>
            <a:ext cx="264300" cy="228600"/>
          </a:xfrm>
          <a:prstGeom prst="triangle">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06666"/>
                </a:solidFill>
              </a:rPr>
              <a:t>H</a:t>
            </a:r>
            <a:endParaRPr b="1" sz="1000">
              <a:solidFill>
                <a:srgbClr val="E06666"/>
              </a:solidFill>
            </a:endParaRPr>
          </a:p>
        </p:txBody>
      </p:sp>
      <p:sp>
        <p:nvSpPr>
          <p:cNvPr id="74" name="Google Shape;74;p13"/>
          <p:cNvSpPr/>
          <p:nvPr/>
        </p:nvSpPr>
        <p:spPr>
          <a:xfrm>
            <a:off x="515925" y="7733625"/>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75" name="Google Shape;75;p13"/>
          <p:cNvSpPr/>
          <p:nvPr/>
        </p:nvSpPr>
        <p:spPr>
          <a:xfrm>
            <a:off x="515925" y="8165800"/>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76" name="Google Shape;76;p13"/>
          <p:cNvSpPr txBox="1"/>
          <p:nvPr/>
        </p:nvSpPr>
        <p:spPr>
          <a:xfrm>
            <a:off x="1440925" y="7663263"/>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30” Cocktail Tables* (4 available)</a:t>
            </a:r>
            <a:endParaRPr sz="1200">
              <a:latin typeface="EB Garamond"/>
              <a:ea typeface="EB Garamond"/>
              <a:cs typeface="EB Garamond"/>
              <a:sym typeface="EB Garamond"/>
            </a:endParaRPr>
          </a:p>
        </p:txBody>
      </p:sp>
      <p:sp>
        <p:nvSpPr>
          <p:cNvPr id="77" name="Google Shape;77;p13"/>
          <p:cNvSpPr txBox="1"/>
          <p:nvPr/>
        </p:nvSpPr>
        <p:spPr>
          <a:xfrm>
            <a:off x="1440925" y="80925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36” Bistro Tables* (4 available)</a:t>
            </a:r>
            <a:endParaRPr sz="1200">
              <a:latin typeface="EB Garamond"/>
              <a:ea typeface="EB Garamond"/>
              <a:cs typeface="EB Garamond"/>
              <a:sym typeface="EB Garamond"/>
            </a:endParaRPr>
          </a:p>
        </p:txBody>
      </p:sp>
      <p:sp>
        <p:nvSpPr>
          <p:cNvPr id="78" name="Google Shape;78;p13"/>
          <p:cNvSpPr txBox="1"/>
          <p:nvPr/>
        </p:nvSpPr>
        <p:spPr>
          <a:xfrm>
            <a:off x="5714100" y="6545300"/>
            <a:ext cx="2667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Propane Heaters* (4 avail.)</a:t>
            </a:r>
            <a:endParaRPr sz="1200">
              <a:latin typeface="EB Garamond"/>
              <a:ea typeface="EB Garamond"/>
              <a:cs typeface="EB Garamond"/>
              <a:sym typeface="EB Garamond"/>
            </a:endParaRPr>
          </a:p>
        </p:txBody>
      </p:sp>
      <p:sp>
        <p:nvSpPr>
          <p:cNvPr id="79" name="Google Shape;79;p13"/>
          <p:cNvSpPr/>
          <p:nvPr/>
        </p:nvSpPr>
        <p:spPr>
          <a:xfrm rot="-5400000">
            <a:off x="781875" y="6552150"/>
            <a:ext cx="228600" cy="7605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800">
                <a:solidFill>
                  <a:srgbClr val="0B5394"/>
                </a:solidFill>
              </a:rPr>
              <a:t>100”</a:t>
            </a:r>
            <a:endParaRPr sz="1200">
              <a:solidFill>
                <a:srgbClr val="0B5394"/>
              </a:solidFill>
            </a:endParaRPr>
          </a:p>
        </p:txBody>
      </p:sp>
      <p:sp>
        <p:nvSpPr>
          <p:cNvPr id="80" name="Google Shape;80;p13"/>
          <p:cNvSpPr txBox="1"/>
          <p:nvPr/>
        </p:nvSpPr>
        <p:spPr>
          <a:xfrm>
            <a:off x="1440925" y="674775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100-inch Reclaimed Wood</a:t>
            </a:r>
            <a:r>
              <a:rPr lang="en" sz="1200">
                <a:solidFill>
                  <a:srgbClr val="434343"/>
                </a:solidFill>
                <a:latin typeface="EB Garamond"/>
                <a:ea typeface="EB Garamond"/>
                <a:cs typeface="EB Garamond"/>
                <a:sym typeface="EB Garamond"/>
              </a:rPr>
              <a:t> Tables* (13 avail.)</a:t>
            </a:r>
            <a:endParaRPr sz="1200">
              <a:latin typeface="EB Garamond"/>
              <a:ea typeface="EB Garamond"/>
              <a:cs typeface="EB Garamond"/>
              <a:sym typeface="EB Garamond"/>
            </a:endParaRPr>
          </a:p>
        </p:txBody>
      </p:sp>
      <p:sp>
        <p:nvSpPr>
          <p:cNvPr id="81" name="Google Shape;81;p13"/>
          <p:cNvSpPr txBox="1"/>
          <p:nvPr/>
        </p:nvSpPr>
        <p:spPr>
          <a:xfrm>
            <a:off x="1440925" y="72311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434343"/>
                </a:solidFill>
                <a:latin typeface="EB Garamond"/>
                <a:ea typeface="EB Garamond"/>
                <a:cs typeface="EB Garamond"/>
                <a:sym typeface="EB Garamond"/>
              </a:rPr>
              <a:t>4-foot Reclaimed Wood Tables* (2 available)</a:t>
            </a:r>
            <a:endParaRPr sz="1200">
              <a:latin typeface="EB Garamond"/>
              <a:ea typeface="EB Garamond"/>
              <a:cs typeface="EB Garamond"/>
              <a:sym typeface="EB Garamond"/>
            </a:endParaRPr>
          </a:p>
        </p:txBody>
      </p:sp>
      <p:sp>
        <p:nvSpPr>
          <p:cNvPr id="82" name="Google Shape;82;p13"/>
          <p:cNvSpPr/>
          <p:nvPr/>
        </p:nvSpPr>
        <p:spPr>
          <a:xfrm rot="-5400000">
            <a:off x="558075" y="7233150"/>
            <a:ext cx="228600" cy="3129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800">
                <a:solidFill>
                  <a:srgbClr val="0B5394"/>
                </a:solidFill>
              </a:rPr>
              <a:t>50</a:t>
            </a:r>
            <a:r>
              <a:rPr b="1" lang="en" sz="800">
                <a:solidFill>
                  <a:srgbClr val="0B5394"/>
                </a:solidFill>
              </a:rPr>
              <a:t>”</a:t>
            </a:r>
            <a:endParaRPr sz="1200">
              <a:solidFill>
                <a:srgbClr val="0B539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4" name="Shape 684"/>
        <p:cNvGrpSpPr/>
        <p:nvPr/>
      </p:nvGrpSpPr>
      <p:grpSpPr>
        <a:xfrm>
          <a:off x="0" y="0"/>
          <a:ext cx="0" cy="0"/>
          <a:chOff x="0" y="0"/>
          <a:chExt cx="0" cy="0"/>
        </a:xfrm>
      </p:grpSpPr>
      <p:sp>
        <p:nvSpPr>
          <p:cNvPr id="685" name="Google Shape;685;p22"/>
          <p:cNvSpPr/>
          <p:nvPr/>
        </p:nvSpPr>
        <p:spPr>
          <a:xfrm>
            <a:off x="2062251" y="75711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2062251" y="7882446"/>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2"/>
          <p:cNvSpPr/>
          <p:nvPr/>
        </p:nvSpPr>
        <p:spPr>
          <a:xfrm>
            <a:off x="1888188" y="77312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2"/>
          <p:cNvSpPr/>
          <p:nvPr/>
        </p:nvSpPr>
        <p:spPr>
          <a:xfrm>
            <a:off x="44356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44356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44356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44356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2"/>
          <p:cNvSpPr/>
          <p:nvPr/>
        </p:nvSpPr>
        <p:spPr>
          <a:xfrm>
            <a:off x="44356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2"/>
          <p:cNvSpPr/>
          <p:nvPr/>
        </p:nvSpPr>
        <p:spPr>
          <a:xfrm>
            <a:off x="44356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2"/>
          <p:cNvSpPr/>
          <p:nvPr/>
        </p:nvSpPr>
        <p:spPr>
          <a:xfrm>
            <a:off x="44356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2"/>
          <p:cNvSpPr/>
          <p:nvPr/>
        </p:nvSpPr>
        <p:spPr>
          <a:xfrm>
            <a:off x="41329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2"/>
          <p:cNvSpPr/>
          <p:nvPr/>
        </p:nvSpPr>
        <p:spPr>
          <a:xfrm>
            <a:off x="41329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2"/>
          <p:cNvSpPr/>
          <p:nvPr/>
        </p:nvSpPr>
        <p:spPr>
          <a:xfrm>
            <a:off x="41329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2"/>
          <p:cNvSpPr/>
          <p:nvPr/>
        </p:nvSpPr>
        <p:spPr>
          <a:xfrm>
            <a:off x="41329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2"/>
          <p:cNvSpPr/>
          <p:nvPr/>
        </p:nvSpPr>
        <p:spPr>
          <a:xfrm>
            <a:off x="41329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2"/>
          <p:cNvSpPr/>
          <p:nvPr/>
        </p:nvSpPr>
        <p:spPr>
          <a:xfrm>
            <a:off x="41329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2"/>
          <p:cNvSpPr/>
          <p:nvPr/>
        </p:nvSpPr>
        <p:spPr>
          <a:xfrm>
            <a:off x="41329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2"/>
          <p:cNvSpPr/>
          <p:nvPr/>
        </p:nvSpPr>
        <p:spPr>
          <a:xfrm>
            <a:off x="41329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2"/>
          <p:cNvSpPr/>
          <p:nvPr/>
        </p:nvSpPr>
        <p:spPr>
          <a:xfrm>
            <a:off x="44356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2"/>
          <p:cNvSpPr/>
          <p:nvPr/>
        </p:nvSpPr>
        <p:spPr>
          <a:xfrm>
            <a:off x="44356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2"/>
          <p:cNvSpPr/>
          <p:nvPr/>
        </p:nvSpPr>
        <p:spPr>
          <a:xfrm>
            <a:off x="44356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
          <p:cNvSpPr/>
          <p:nvPr/>
        </p:nvSpPr>
        <p:spPr>
          <a:xfrm>
            <a:off x="44356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2"/>
          <p:cNvSpPr/>
          <p:nvPr/>
        </p:nvSpPr>
        <p:spPr>
          <a:xfrm>
            <a:off x="44356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2"/>
          <p:cNvSpPr/>
          <p:nvPr/>
        </p:nvSpPr>
        <p:spPr>
          <a:xfrm>
            <a:off x="44356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2"/>
          <p:cNvSpPr/>
          <p:nvPr/>
        </p:nvSpPr>
        <p:spPr>
          <a:xfrm>
            <a:off x="44356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2"/>
          <p:cNvSpPr/>
          <p:nvPr/>
        </p:nvSpPr>
        <p:spPr>
          <a:xfrm>
            <a:off x="41329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2"/>
          <p:cNvSpPr/>
          <p:nvPr/>
        </p:nvSpPr>
        <p:spPr>
          <a:xfrm>
            <a:off x="41329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2"/>
          <p:cNvSpPr/>
          <p:nvPr/>
        </p:nvSpPr>
        <p:spPr>
          <a:xfrm>
            <a:off x="41329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2"/>
          <p:cNvSpPr/>
          <p:nvPr/>
        </p:nvSpPr>
        <p:spPr>
          <a:xfrm>
            <a:off x="41329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2"/>
          <p:cNvSpPr/>
          <p:nvPr/>
        </p:nvSpPr>
        <p:spPr>
          <a:xfrm>
            <a:off x="41329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2"/>
          <p:cNvSpPr/>
          <p:nvPr/>
        </p:nvSpPr>
        <p:spPr>
          <a:xfrm>
            <a:off x="41329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2"/>
          <p:cNvSpPr/>
          <p:nvPr/>
        </p:nvSpPr>
        <p:spPr>
          <a:xfrm>
            <a:off x="41329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2"/>
          <p:cNvSpPr/>
          <p:nvPr/>
        </p:nvSpPr>
        <p:spPr>
          <a:xfrm>
            <a:off x="41329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2"/>
          <p:cNvSpPr/>
          <p:nvPr/>
        </p:nvSpPr>
        <p:spPr>
          <a:xfrm>
            <a:off x="38260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2"/>
          <p:cNvSpPr/>
          <p:nvPr/>
        </p:nvSpPr>
        <p:spPr>
          <a:xfrm>
            <a:off x="38260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2"/>
          <p:cNvSpPr/>
          <p:nvPr/>
        </p:nvSpPr>
        <p:spPr>
          <a:xfrm>
            <a:off x="38260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2"/>
          <p:cNvSpPr/>
          <p:nvPr/>
        </p:nvSpPr>
        <p:spPr>
          <a:xfrm>
            <a:off x="38260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2"/>
          <p:cNvSpPr/>
          <p:nvPr/>
        </p:nvSpPr>
        <p:spPr>
          <a:xfrm>
            <a:off x="38260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2"/>
          <p:cNvSpPr/>
          <p:nvPr/>
        </p:nvSpPr>
        <p:spPr>
          <a:xfrm>
            <a:off x="38260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2"/>
          <p:cNvSpPr/>
          <p:nvPr/>
        </p:nvSpPr>
        <p:spPr>
          <a:xfrm>
            <a:off x="38260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2"/>
          <p:cNvSpPr/>
          <p:nvPr/>
        </p:nvSpPr>
        <p:spPr>
          <a:xfrm>
            <a:off x="38260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2"/>
          <p:cNvSpPr/>
          <p:nvPr/>
        </p:nvSpPr>
        <p:spPr>
          <a:xfrm>
            <a:off x="35233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2"/>
          <p:cNvSpPr/>
          <p:nvPr/>
        </p:nvSpPr>
        <p:spPr>
          <a:xfrm>
            <a:off x="35233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2"/>
          <p:cNvSpPr/>
          <p:nvPr/>
        </p:nvSpPr>
        <p:spPr>
          <a:xfrm>
            <a:off x="35233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2"/>
          <p:cNvSpPr/>
          <p:nvPr/>
        </p:nvSpPr>
        <p:spPr>
          <a:xfrm>
            <a:off x="35233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2"/>
          <p:cNvSpPr/>
          <p:nvPr/>
        </p:nvSpPr>
        <p:spPr>
          <a:xfrm>
            <a:off x="35233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2"/>
          <p:cNvSpPr/>
          <p:nvPr/>
        </p:nvSpPr>
        <p:spPr>
          <a:xfrm>
            <a:off x="35233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2"/>
          <p:cNvSpPr/>
          <p:nvPr/>
        </p:nvSpPr>
        <p:spPr>
          <a:xfrm>
            <a:off x="35233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2"/>
          <p:cNvSpPr/>
          <p:nvPr/>
        </p:nvSpPr>
        <p:spPr>
          <a:xfrm>
            <a:off x="35233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2"/>
          <p:cNvSpPr/>
          <p:nvPr/>
        </p:nvSpPr>
        <p:spPr>
          <a:xfrm>
            <a:off x="38260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2"/>
          <p:cNvSpPr/>
          <p:nvPr/>
        </p:nvSpPr>
        <p:spPr>
          <a:xfrm>
            <a:off x="38260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2"/>
          <p:cNvSpPr/>
          <p:nvPr/>
        </p:nvSpPr>
        <p:spPr>
          <a:xfrm>
            <a:off x="38260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2"/>
          <p:cNvSpPr/>
          <p:nvPr/>
        </p:nvSpPr>
        <p:spPr>
          <a:xfrm>
            <a:off x="38260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2"/>
          <p:cNvSpPr/>
          <p:nvPr/>
        </p:nvSpPr>
        <p:spPr>
          <a:xfrm>
            <a:off x="38260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2"/>
          <p:cNvSpPr/>
          <p:nvPr/>
        </p:nvSpPr>
        <p:spPr>
          <a:xfrm>
            <a:off x="38260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2"/>
          <p:cNvSpPr/>
          <p:nvPr/>
        </p:nvSpPr>
        <p:spPr>
          <a:xfrm>
            <a:off x="38260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2"/>
          <p:cNvSpPr/>
          <p:nvPr/>
        </p:nvSpPr>
        <p:spPr>
          <a:xfrm>
            <a:off x="38260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2"/>
          <p:cNvSpPr/>
          <p:nvPr/>
        </p:nvSpPr>
        <p:spPr>
          <a:xfrm>
            <a:off x="35233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2"/>
          <p:cNvSpPr/>
          <p:nvPr/>
        </p:nvSpPr>
        <p:spPr>
          <a:xfrm>
            <a:off x="35233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2"/>
          <p:cNvSpPr/>
          <p:nvPr/>
        </p:nvSpPr>
        <p:spPr>
          <a:xfrm>
            <a:off x="35233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2"/>
          <p:cNvSpPr/>
          <p:nvPr/>
        </p:nvSpPr>
        <p:spPr>
          <a:xfrm>
            <a:off x="35233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2"/>
          <p:cNvSpPr/>
          <p:nvPr/>
        </p:nvSpPr>
        <p:spPr>
          <a:xfrm>
            <a:off x="35233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2"/>
          <p:cNvSpPr/>
          <p:nvPr/>
        </p:nvSpPr>
        <p:spPr>
          <a:xfrm>
            <a:off x="35233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2"/>
          <p:cNvSpPr/>
          <p:nvPr/>
        </p:nvSpPr>
        <p:spPr>
          <a:xfrm>
            <a:off x="35233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2"/>
          <p:cNvSpPr/>
          <p:nvPr/>
        </p:nvSpPr>
        <p:spPr>
          <a:xfrm>
            <a:off x="35233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2"/>
          <p:cNvSpPr/>
          <p:nvPr/>
        </p:nvSpPr>
        <p:spPr>
          <a:xfrm>
            <a:off x="32164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2"/>
          <p:cNvSpPr/>
          <p:nvPr/>
        </p:nvSpPr>
        <p:spPr>
          <a:xfrm>
            <a:off x="32164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2"/>
          <p:cNvSpPr/>
          <p:nvPr/>
        </p:nvSpPr>
        <p:spPr>
          <a:xfrm>
            <a:off x="32164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2"/>
          <p:cNvSpPr/>
          <p:nvPr/>
        </p:nvSpPr>
        <p:spPr>
          <a:xfrm>
            <a:off x="32164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2"/>
          <p:cNvSpPr/>
          <p:nvPr/>
        </p:nvSpPr>
        <p:spPr>
          <a:xfrm>
            <a:off x="32164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2"/>
          <p:cNvSpPr/>
          <p:nvPr/>
        </p:nvSpPr>
        <p:spPr>
          <a:xfrm>
            <a:off x="32164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2"/>
          <p:cNvSpPr/>
          <p:nvPr/>
        </p:nvSpPr>
        <p:spPr>
          <a:xfrm>
            <a:off x="32164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2"/>
          <p:cNvSpPr/>
          <p:nvPr/>
        </p:nvSpPr>
        <p:spPr>
          <a:xfrm>
            <a:off x="32164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2"/>
          <p:cNvSpPr/>
          <p:nvPr/>
        </p:nvSpPr>
        <p:spPr>
          <a:xfrm>
            <a:off x="29137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2"/>
          <p:cNvSpPr/>
          <p:nvPr/>
        </p:nvSpPr>
        <p:spPr>
          <a:xfrm>
            <a:off x="29137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2"/>
          <p:cNvSpPr/>
          <p:nvPr/>
        </p:nvSpPr>
        <p:spPr>
          <a:xfrm>
            <a:off x="29137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2"/>
          <p:cNvSpPr/>
          <p:nvPr/>
        </p:nvSpPr>
        <p:spPr>
          <a:xfrm>
            <a:off x="29137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2"/>
          <p:cNvSpPr/>
          <p:nvPr/>
        </p:nvSpPr>
        <p:spPr>
          <a:xfrm>
            <a:off x="29137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2"/>
          <p:cNvSpPr/>
          <p:nvPr/>
        </p:nvSpPr>
        <p:spPr>
          <a:xfrm>
            <a:off x="29137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2"/>
          <p:cNvSpPr/>
          <p:nvPr/>
        </p:nvSpPr>
        <p:spPr>
          <a:xfrm>
            <a:off x="29137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2"/>
          <p:cNvSpPr/>
          <p:nvPr/>
        </p:nvSpPr>
        <p:spPr>
          <a:xfrm>
            <a:off x="32164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2"/>
          <p:cNvSpPr/>
          <p:nvPr/>
        </p:nvSpPr>
        <p:spPr>
          <a:xfrm>
            <a:off x="32164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2"/>
          <p:cNvSpPr/>
          <p:nvPr/>
        </p:nvSpPr>
        <p:spPr>
          <a:xfrm>
            <a:off x="32164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2"/>
          <p:cNvSpPr/>
          <p:nvPr/>
        </p:nvSpPr>
        <p:spPr>
          <a:xfrm>
            <a:off x="32164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2"/>
          <p:cNvSpPr/>
          <p:nvPr/>
        </p:nvSpPr>
        <p:spPr>
          <a:xfrm>
            <a:off x="32164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2"/>
          <p:cNvSpPr/>
          <p:nvPr/>
        </p:nvSpPr>
        <p:spPr>
          <a:xfrm>
            <a:off x="32164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2"/>
          <p:cNvSpPr/>
          <p:nvPr/>
        </p:nvSpPr>
        <p:spPr>
          <a:xfrm>
            <a:off x="32164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2"/>
          <p:cNvSpPr/>
          <p:nvPr/>
        </p:nvSpPr>
        <p:spPr>
          <a:xfrm>
            <a:off x="32164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2"/>
          <p:cNvSpPr/>
          <p:nvPr/>
        </p:nvSpPr>
        <p:spPr>
          <a:xfrm>
            <a:off x="29137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2"/>
          <p:cNvSpPr/>
          <p:nvPr/>
        </p:nvSpPr>
        <p:spPr>
          <a:xfrm>
            <a:off x="29137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2"/>
          <p:cNvSpPr/>
          <p:nvPr/>
        </p:nvSpPr>
        <p:spPr>
          <a:xfrm>
            <a:off x="29137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2"/>
          <p:cNvSpPr/>
          <p:nvPr/>
        </p:nvSpPr>
        <p:spPr>
          <a:xfrm>
            <a:off x="29137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2"/>
          <p:cNvSpPr/>
          <p:nvPr/>
        </p:nvSpPr>
        <p:spPr>
          <a:xfrm>
            <a:off x="29137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2"/>
          <p:cNvSpPr/>
          <p:nvPr/>
        </p:nvSpPr>
        <p:spPr>
          <a:xfrm>
            <a:off x="29137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2"/>
          <p:cNvSpPr/>
          <p:nvPr/>
        </p:nvSpPr>
        <p:spPr>
          <a:xfrm>
            <a:off x="29137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2"/>
          <p:cNvSpPr/>
          <p:nvPr/>
        </p:nvSpPr>
        <p:spPr>
          <a:xfrm>
            <a:off x="29116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2"/>
          <p:cNvSpPr/>
          <p:nvPr/>
        </p:nvSpPr>
        <p:spPr>
          <a:xfrm>
            <a:off x="29116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2"/>
          <p:cNvSpPr txBox="1"/>
          <p:nvPr/>
        </p:nvSpPr>
        <p:spPr>
          <a:xfrm>
            <a:off x="5101500" y="4838700"/>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EB Garamond"/>
                <a:ea typeface="EB Garamond"/>
                <a:cs typeface="EB Garamond"/>
                <a:sym typeface="EB Garamond"/>
              </a:rPr>
              <a:t>99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96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rgbClr val="000000"/>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
        <p:nvSpPr>
          <p:cNvPr id="783" name="Google Shape;783;p22"/>
          <p:cNvSpPr/>
          <p:nvPr/>
        </p:nvSpPr>
        <p:spPr>
          <a:xfrm>
            <a:off x="44377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2"/>
          <p:cNvSpPr/>
          <p:nvPr/>
        </p:nvSpPr>
        <p:spPr>
          <a:xfrm>
            <a:off x="44377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8" name="Shape 788"/>
        <p:cNvGrpSpPr/>
        <p:nvPr/>
      </p:nvGrpSpPr>
      <p:grpSpPr>
        <a:xfrm>
          <a:off x="0" y="0"/>
          <a:ext cx="0" cy="0"/>
          <a:chOff x="0" y="0"/>
          <a:chExt cx="0" cy="0"/>
        </a:xfrm>
      </p:grpSpPr>
      <p:sp>
        <p:nvSpPr>
          <p:cNvPr id="789" name="Google Shape;789;p23"/>
          <p:cNvSpPr/>
          <p:nvPr/>
        </p:nvSpPr>
        <p:spPr>
          <a:xfrm>
            <a:off x="1605051" y="61995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3"/>
          <p:cNvSpPr/>
          <p:nvPr/>
        </p:nvSpPr>
        <p:spPr>
          <a:xfrm>
            <a:off x="1605051" y="6510846"/>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3"/>
          <p:cNvSpPr/>
          <p:nvPr/>
        </p:nvSpPr>
        <p:spPr>
          <a:xfrm>
            <a:off x="1430988" y="63596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3"/>
          <p:cNvSpPr/>
          <p:nvPr/>
        </p:nvSpPr>
        <p:spPr>
          <a:xfrm>
            <a:off x="36736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3"/>
          <p:cNvSpPr/>
          <p:nvPr/>
        </p:nvSpPr>
        <p:spPr>
          <a:xfrm>
            <a:off x="36736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3"/>
          <p:cNvSpPr/>
          <p:nvPr/>
        </p:nvSpPr>
        <p:spPr>
          <a:xfrm>
            <a:off x="36736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p:nvPr/>
        </p:nvSpPr>
        <p:spPr>
          <a:xfrm>
            <a:off x="36736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3"/>
          <p:cNvSpPr/>
          <p:nvPr/>
        </p:nvSpPr>
        <p:spPr>
          <a:xfrm>
            <a:off x="36736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3"/>
          <p:cNvSpPr/>
          <p:nvPr/>
        </p:nvSpPr>
        <p:spPr>
          <a:xfrm>
            <a:off x="36736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3"/>
          <p:cNvSpPr/>
          <p:nvPr/>
        </p:nvSpPr>
        <p:spPr>
          <a:xfrm>
            <a:off x="36736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3"/>
          <p:cNvSpPr/>
          <p:nvPr/>
        </p:nvSpPr>
        <p:spPr>
          <a:xfrm>
            <a:off x="33709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3"/>
          <p:cNvSpPr/>
          <p:nvPr/>
        </p:nvSpPr>
        <p:spPr>
          <a:xfrm>
            <a:off x="33709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3"/>
          <p:cNvSpPr/>
          <p:nvPr/>
        </p:nvSpPr>
        <p:spPr>
          <a:xfrm>
            <a:off x="33709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3"/>
          <p:cNvSpPr/>
          <p:nvPr/>
        </p:nvSpPr>
        <p:spPr>
          <a:xfrm>
            <a:off x="33709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3"/>
          <p:cNvSpPr/>
          <p:nvPr/>
        </p:nvSpPr>
        <p:spPr>
          <a:xfrm>
            <a:off x="33709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3"/>
          <p:cNvSpPr/>
          <p:nvPr/>
        </p:nvSpPr>
        <p:spPr>
          <a:xfrm>
            <a:off x="33709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3"/>
          <p:cNvSpPr/>
          <p:nvPr/>
        </p:nvSpPr>
        <p:spPr>
          <a:xfrm>
            <a:off x="33709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3"/>
          <p:cNvSpPr/>
          <p:nvPr/>
        </p:nvSpPr>
        <p:spPr>
          <a:xfrm>
            <a:off x="33709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3"/>
          <p:cNvSpPr/>
          <p:nvPr/>
        </p:nvSpPr>
        <p:spPr>
          <a:xfrm>
            <a:off x="36736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3"/>
          <p:cNvSpPr/>
          <p:nvPr/>
        </p:nvSpPr>
        <p:spPr>
          <a:xfrm>
            <a:off x="36736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3"/>
          <p:cNvSpPr/>
          <p:nvPr/>
        </p:nvSpPr>
        <p:spPr>
          <a:xfrm>
            <a:off x="36736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3"/>
          <p:cNvSpPr/>
          <p:nvPr/>
        </p:nvSpPr>
        <p:spPr>
          <a:xfrm>
            <a:off x="36736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3"/>
          <p:cNvSpPr/>
          <p:nvPr/>
        </p:nvSpPr>
        <p:spPr>
          <a:xfrm>
            <a:off x="36736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3"/>
          <p:cNvSpPr/>
          <p:nvPr/>
        </p:nvSpPr>
        <p:spPr>
          <a:xfrm>
            <a:off x="36736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3"/>
          <p:cNvSpPr/>
          <p:nvPr/>
        </p:nvSpPr>
        <p:spPr>
          <a:xfrm>
            <a:off x="36736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3"/>
          <p:cNvSpPr/>
          <p:nvPr/>
        </p:nvSpPr>
        <p:spPr>
          <a:xfrm>
            <a:off x="33709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3"/>
          <p:cNvSpPr/>
          <p:nvPr/>
        </p:nvSpPr>
        <p:spPr>
          <a:xfrm>
            <a:off x="33709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3"/>
          <p:cNvSpPr/>
          <p:nvPr/>
        </p:nvSpPr>
        <p:spPr>
          <a:xfrm>
            <a:off x="33709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3"/>
          <p:cNvSpPr/>
          <p:nvPr/>
        </p:nvSpPr>
        <p:spPr>
          <a:xfrm>
            <a:off x="33709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3"/>
          <p:cNvSpPr/>
          <p:nvPr/>
        </p:nvSpPr>
        <p:spPr>
          <a:xfrm>
            <a:off x="33709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3"/>
          <p:cNvSpPr/>
          <p:nvPr/>
        </p:nvSpPr>
        <p:spPr>
          <a:xfrm>
            <a:off x="33709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3"/>
          <p:cNvSpPr/>
          <p:nvPr/>
        </p:nvSpPr>
        <p:spPr>
          <a:xfrm>
            <a:off x="33709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3"/>
          <p:cNvSpPr/>
          <p:nvPr/>
        </p:nvSpPr>
        <p:spPr>
          <a:xfrm>
            <a:off x="33709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3"/>
          <p:cNvSpPr/>
          <p:nvPr/>
        </p:nvSpPr>
        <p:spPr>
          <a:xfrm>
            <a:off x="33709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3"/>
          <p:cNvSpPr/>
          <p:nvPr/>
        </p:nvSpPr>
        <p:spPr>
          <a:xfrm>
            <a:off x="33709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3"/>
          <p:cNvSpPr/>
          <p:nvPr/>
        </p:nvSpPr>
        <p:spPr>
          <a:xfrm>
            <a:off x="30640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3"/>
          <p:cNvSpPr/>
          <p:nvPr/>
        </p:nvSpPr>
        <p:spPr>
          <a:xfrm>
            <a:off x="30640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3"/>
          <p:cNvSpPr/>
          <p:nvPr/>
        </p:nvSpPr>
        <p:spPr>
          <a:xfrm>
            <a:off x="30640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3"/>
          <p:cNvSpPr/>
          <p:nvPr/>
        </p:nvSpPr>
        <p:spPr>
          <a:xfrm>
            <a:off x="30640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3"/>
          <p:cNvSpPr/>
          <p:nvPr/>
        </p:nvSpPr>
        <p:spPr>
          <a:xfrm>
            <a:off x="30640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3"/>
          <p:cNvSpPr/>
          <p:nvPr/>
        </p:nvSpPr>
        <p:spPr>
          <a:xfrm>
            <a:off x="30640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3"/>
          <p:cNvSpPr/>
          <p:nvPr/>
        </p:nvSpPr>
        <p:spPr>
          <a:xfrm>
            <a:off x="30640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3"/>
          <p:cNvSpPr/>
          <p:nvPr/>
        </p:nvSpPr>
        <p:spPr>
          <a:xfrm>
            <a:off x="30640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3"/>
          <p:cNvSpPr/>
          <p:nvPr/>
        </p:nvSpPr>
        <p:spPr>
          <a:xfrm>
            <a:off x="27613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3"/>
          <p:cNvSpPr/>
          <p:nvPr/>
        </p:nvSpPr>
        <p:spPr>
          <a:xfrm>
            <a:off x="27613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3"/>
          <p:cNvSpPr/>
          <p:nvPr/>
        </p:nvSpPr>
        <p:spPr>
          <a:xfrm>
            <a:off x="27613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3"/>
          <p:cNvSpPr/>
          <p:nvPr/>
        </p:nvSpPr>
        <p:spPr>
          <a:xfrm>
            <a:off x="27613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3"/>
          <p:cNvSpPr/>
          <p:nvPr/>
        </p:nvSpPr>
        <p:spPr>
          <a:xfrm>
            <a:off x="27613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3"/>
          <p:cNvSpPr/>
          <p:nvPr/>
        </p:nvSpPr>
        <p:spPr>
          <a:xfrm>
            <a:off x="27613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3"/>
          <p:cNvSpPr/>
          <p:nvPr/>
        </p:nvSpPr>
        <p:spPr>
          <a:xfrm>
            <a:off x="27613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3"/>
          <p:cNvSpPr/>
          <p:nvPr/>
        </p:nvSpPr>
        <p:spPr>
          <a:xfrm>
            <a:off x="27613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3"/>
          <p:cNvSpPr/>
          <p:nvPr/>
        </p:nvSpPr>
        <p:spPr>
          <a:xfrm>
            <a:off x="30640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3"/>
          <p:cNvSpPr/>
          <p:nvPr/>
        </p:nvSpPr>
        <p:spPr>
          <a:xfrm>
            <a:off x="30640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3"/>
          <p:cNvSpPr/>
          <p:nvPr/>
        </p:nvSpPr>
        <p:spPr>
          <a:xfrm>
            <a:off x="30640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3"/>
          <p:cNvSpPr/>
          <p:nvPr/>
        </p:nvSpPr>
        <p:spPr>
          <a:xfrm>
            <a:off x="30640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3"/>
          <p:cNvSpPr/>
          <p:nvPr/>
        </p:nvSpPr>
        <p:spPr>
          <a:xfrm>
            <a:off x="30640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3"/>
          <p:cNvSpPr/>
          <p:nvPr/>
        </p:nvSpPr>
        <p:spPr>
          <a:xfrm>
            <a:off x="30640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3"/>
          <p:cNvSpPr/>
          <p:nvPr/>
        </p:nvSpPr>
        <p:spPr>
          <a:xfrm>
            <a:off x="30640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3"/>
          <p:cNvSpPr/>
          <p:nvPr/>
        </p:nvSpPr>
        <p:spPr>
          <a:xfrm>
            <a:off x="30640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3"/>
          <p:cNvSpPr/>
          <p:nvPr/>
        </p:nvSpPr>
        <p:spPr>
          <a:xfrm>
            <a:off x="27613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3"/>
          <p:cNvSpPr/>
          <p:nvPr/>
        </p:nvSpPr>
        <p:spPr>
          <a:xfrm>
            <a:off x="27613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3"/>
          <p:cNvSpPr/>
          <p:nvPr/>
        </p:nvSpPr>
        <p:spPr>
          <a:xfrm>
            <a:off x="27613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3"/>
          <p:cNvSpPr/>
          <p:nvPr/>
        </p:nvSpPr>
        <p:spPr>
          <a:xfrm>
            <a:off x="27613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3"/>
          <p:cNvSpPr/>
          <p:nvPr/>
        </p:nvSpPr>
        <p:spPr>
          <a:xfrm>
            <a:off x="27613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3"/>
          <p:cNvSpPr/>
          <p:nvPr/>
        </p:nvSpPr>
        <p:spPr>
          <a:xfrm>
            <a:off x="27613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3"/>
          <p:cNvSpPr/>
          <p:nvPr/>
        </p:nvSpPr>
        <p:spPr>
          <a:xfrm>
            <a:off x="27613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3"/>
          <p:cNvSpPr/>
          <p:nvPr/>
        </p:nvSpPr>
        <p:spPr>
          <a:xfrm>
            <a:off x="27613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3"/>
          <p:cNvSpPr/>
          <p:nvPr/>
        </p:nvSpPr>
        <p:spPr>
          <a:xfrm>
            <a:off x="30640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3"/>
          <p:cNvSpPr/>
          <p:nvPr/>
        </p:nvSpPr>
        <p:spPr>
          <a:xfrm>
            <a:off x="30640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3"/>
          <p:cNvSpPr/>
          <p:nvPr/>
        </p:nvSpPr>
        <p:spPr>
          <a:xfrm>
            <a:off x="27613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3"/>
          <p:cNvSpPr/>
          <p:nvPr/>
        </p:nvSpPr>
        <p:spPr>
          <a:xfrm>
            <a:off x="27613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3"/>
          <p:cNvSpPr/>
          <p:nvPr/>
        </p:nvSpPr>
        <p:spPr>
          <a:xfrm>
            <a:off x="24544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3"/>
          <p:cNvSpPr/>
          <p:nvPr/>
        </p:nvSpPr>
        <p:spPr>
          <a:xfrm>
            <a:off x="24544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3"/>
          <p:cNvSpPr/>
          <p:nvPr/>
        </p:nvSpPr>
        <p:spPr>
          <a:xfrm>
            <a:off x="24544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3"/>
          <p:cNvSpPr/>
          <p:nvPr/>
        </p:nvSpPr>
        <p:spPr>
          <a:xfrm>
            <a:off x="24544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3"/>
          <p:cNvSpPr/>
          <p:nvPr/>
        </p:nvSpPr>
        <p:spPr>
          <a:xfrm>
            <a:off x="24544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3"/>
          <p:cNvSpPr/>
          <p:nvPr/>
        </p:nvSpPr>
        <p:spPr>
          <a:xfrm>
            <a:off x="24544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3"/>
          <p:cNvSpPr/>
          <p:nvPr/>
        </p:nvSpPr>
        <p:spPr>
          <a:xfrm>
            <a:off x="24544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3"/>
          <p:cNvSpPr/>
          <p:nvPr/>
        </p:nvSpPr>
        <p:spPr>
          <a:xfrm>
            <a:off x="24544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3"/>
          <p:cNvSpPr/>
          <p:nvPr/>
        </p:nvSpPr>
        <p:spPr>
          <a:xfrm>
            <a:off x="21517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3"/>
          <p:cNvSpPr/>
          <p:nvPr/>
        </p:nvSpPr>
        <p:spPr>
          <a:xfrm>
            <a:off x="21517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3"/>
          <p:cNvSpPr/>
          <p:nvPr/>
        </p:nvSpPr>
        <p:spPr>
          <a:xfrm>
            <a:off x="21517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3"/>
          <p:cNvSpPr/>
          <p:nvPr/>
        </p:nvSpPr>
        <p:spPr>
          <a:xfrm>
            <a:off x="21517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3"/>
          <p:cNvSpPr/>
          <p:nvPr/>
        </p:nvSpPr>
        <p:spPr>
          <a:xfrm>
            <a:off x="21517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3"/>
          <p:cNvSpPr/>
          <p:nvPr/>
        </p:nvSpPr>
        <p:spPr>
          <a:xfrm>
            <a:off x="21517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3"/>
          <p:cNvSpPr/>
          <p:nvPr/>
        </p:nvSpPr>
        <p:spPr>
          <a:xfrm>
            <a:off x="21517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3"/>
          <p:cNvSpPr/>
          <p:nvPr/>
        </p:nvSpPr>
        <p:spPr>
          <a:xfrm>
            <a:off x="24544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3"/>
          <p:cNvSpPr/>
          <p:nvPr/>
        </p:nvSpPr>
        <p:spPr>
          <a:xfrm>
            <a:off x="24544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3"/>
          <p:cNvSpPr/>
          <p:nvPr/>
        </p:nvSpPr>
        <p:spPr>
          <a:xfrm>
            <a:off x="24544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3"/>
          <p:cNvSpPr/>
          <p:nvPr/>
        </p:nvSpPr>
        <p:spPr>
          <a:xfrm>
            <a:off x="24544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3"/>
          <p:cNvSpPr/>
          <p:nvPr/>
        </p:nvSpPr>
        <p:spPr>
          <a:xfrm>
            <a:off x="24544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3"/>
          <p:cNvSpPr/>
          <p:nvPr/>
        </p:nvSpPr>
        <p:spPr>
          <a:xfrm>
            <a:off x="24544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3"/>
          <p:cNvSpPr/>
          <p:nvPr/>
        </p:nvSpPr>
        <p:spPr>
          <a:xfrm>
            <a:off x="24544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3"/>
          <p:cNvSpPr/>
          <p:nvPr/>
        </p:nvSpPr>
        <p:spPr>
          <a:xfrm>
            <a:off x="24544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3"/>
          <p:cNvSpPr/>
          <p:nvPr/>
        </p:nvSpPr>
        <p:spPr>
          <a:xfrm>
            <a:off x="21517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3"/>
          <p:cNvSpPr/>
          <p:nvPr/>
        </p:nvSpPr>
        <p:spPr>
          <a:xfrm>
            <a:off x="21517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3"/>
          <p:cNvSpPr/>
          <p:nvPr/>
        </p:nvSpPr>
        <p:spPr>
          <a:xfrm>
            <a:off x="21517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3"/>
          <p:cNvSpPr/>
          <p:nvPr/>
        </p:nvSpPr>
        <p:spPr>
          <a:xfrm>
            <a:off x="21517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3"/>
          <p:cNvSpPr/>
          <p:nvPr/>
        </p:nvSpPr>
        <p:spPr>
          <a:xfrm>
            <a:off x="21517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3"/>
          <p:cNvSpPr/>
          <p:nvPr/>
        </p:nvSpPr>
        <p:spPr>
          <a:xfrm>
            <a:off x="21517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3"/>
          <p:cNvSpPr/>
          <p:nvPr/>
        </p:nvSpPr>
        <p:spPr>
          <a:xfrm>
            <a:off x="21517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3"/>
          <p:cNvSpPr/>
          <p:nvPr/>
        </p:nvSpPr>
        <p:spPr>
          <a:xfrm>
            <a:off x="24544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3"/>
          <p:cNvSpPr/>
          <p:nvPr/>
        </p:nvSpPr>
        <p:spPr>
          <a:xfrm>
            <a:off x="24544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3"/>
          <p:cNvSpPr/>
          <p:nvPr/>
        </p:nvSpPr>
        <p:spPr>
          <a:xfrm>
            <a:off x="21496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3"/>
          <p:cNvSpPr/>
          <p:nvPr/>
        </p:nvSpPr>
        <p:spPr>
          <a:xfrm>
            <a:off x="21496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3"/>
          <p:cNvSpPr/>
          <p:nvPr/>
        </p:nvSpPr>
        <p:spPr>
          <a:xfrm>
            <a:off x="21496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3"/>
          <p:cNvSpPr/>
          <p:nvPr/>
        </p:nvSpPr>
        <p:spPr>
          <a:xfrm>
            <a:off x="21496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3"/>
          <p:cNvSpPr txBox="1"/>
          <p:nvPr/>
        </p:nvSpPr>
        <p:spPr>
          <a:xfrm>
            <a:off x="2196000" y="2808100"/>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EB Garamond"/>
                <a:ea typeface="EB Garamond"/>
                <a:cs typeface="EB Garamond"/>
                <a:sym typeface="EB Garamond"/>
              </a:rPr>
              <a:t>100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97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rgbClr val="000000"/>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0" name="Shape 900"/>
        <p:cNvGrpSpPr/>
        <p:nvPr/>
      </p:nvGrpSpPr>
      <p:grpSpPr>
        <a:xfrm>
          <a:off x="0" y="0"/>
          <a:ext cx="0" cy="0"/>
          <a:chOff x="0" y="0"/>
          <a:chExt cx="0" cy="0"/>
        </a:xfrm>
      </p:grpSpPr>
      <p:sp>
        <p:nvSpPr>
          <p:cNvPr id="901" name="Google Shape;901;p24"/>
          <p:cNvSpPr/>
          <p:nvPr/>
        </p:nvSpPr>
        <p:spPr>
          <a:xfrm rot="5400000">
            <a:off x="4053995" y="60550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4"/>
          <p:cNvSpPr/>
          <p:nvPr/>
        </p:nvSpPr>
        <p:spPr>
          <a:xfrm rot="5400000">
            <a:off x="3742670" y="60550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4"/>
          <p:cNvSpPr/>
          <p:nvPr/>
        </p:nvSpPr>
        <p:spPr>
          <a:xfrm rot="5400000">
            <a:off x="3893895" y="6185765"/>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4"/>
          <p:cNvSpPr/>
          <p:nvPr/>
        </p:nvSpPr>
        <p:spPr>
          <a:xfrm rot="5400000">
            <a:off x="4253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4"/>
          <p:cNvSpPr/>
          <p:nvPr/>
        </p:nvSpPr>
        <p:spPr>
          <a:xfrm rot="5400000">
            <a:off x="4432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4"/>
          <p:cNvSpPr/>
          <p:nvPr/>
        </p:nvSpPr>
        <p:spPr>
          <a:xfrm rot="5400000">
            <a:off x="46123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4"/>
          <p:cNvSpPr/>
          <p:nvPr/>
        </p:nvSpPr>
        <p:spPr>
          <a:xfrm rot="5400000">
            <a:off x="4791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4"/>
          <p:cNvSpPr/>
          <p:nvPr/>
        </p:nvSpPr>
        <p:spPr>
          <a:xfrm rot="5400000">
            <a:off x="49715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4"/>
          <p:cNvSpPr/>
          <p:nvPr/>
        </p:nvSpPr>
        <p:spPr>
          <a:xfrm rot="5400000">
            <a:off x="5151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4"/>
          <p:cNvSpPr/>
          <p:nvPr/>
        </p:nvSpPr>
        <p:spPr>
          <a:xfrm rot="5400000">
            <a:off x="5330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4"/>
          <p:cNvSpPr/>
          <p:nvPr/>
        </p:nvSpPr>
        <p:spPr>
          <a:xfrm rot="5400000">
            <a:off x="55103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4"/>
          <p:cNvSpPr/>
          <p:nvPr/>
        </p:nvSpPr>
        <p:spPr>
          <a:xfrm rot="5400000">
            <a:off x="4253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4"/>
          <p:cNvSpPr/>
          <p:nvPr/>
        </p:nvSpPr>
        <p:spPr>
          <a:xfrm rot="5400000">
            <a:off x="4432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4"/>
          <p:cNvSpPr/>
          <p:nvPr/>
        </p:nvSpPr>
        <p:spPr>
          <a:xfrm rot="5400000">
            <a:off x="46123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4"/>
          <p:cNvSpPr/>
          <p:nvPr/>
        </p:nvSpPr>
        <p:spPr>
          <a:xfrm rot="5400000">
            <a:off x="4791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4"/>
          <p:cNvSpPr/>
          <p:nvPr/>
        </p:nvSpPr>
        <p:spPr>
          <a:xfrm rot="5400000">
            <a:off x="49715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4"/>
          <p:cNvSpPr/>
          <p:nvPr/>
        </p:nvSpPr>
        <p:spPr>
          <a:xfrm rot="5400000">
            <a:off x="5151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4"/>
          <p:cNvSpPr/>
          <p:nvPr/>
        </p:nvSpPr>
        <p:spPr>
          <a:xfrm rot="5400000">
            <a:off x="5330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4"/>
          <p:cNvSpPr/>
          <p:nvPr/>
        </p:nvSpPr>
        <p:spPr>
          <a:xfrm rot="5400000">
            <a:off x="55103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4"/>
          <p:cNvSpPr/>
          <p:nvPr/>
        </p:nvSpPr>
        <p:spPr>
          <a:xfrm rot="5400000">
            <a:off x="22775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4"/>
          <p:cNvSpPr/>
          <p:nvPr/>
        </p:nvSpPr>
        <p:spPr>
          <a:xfrm rot="5400000">
            <a:off x="2457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4"/>
          <p:cNvSpPr/>
          <p:nvPr/>
        </p:nvSpPr>
        <p:spPr>
          <a:xfrm rot="5400000">
            <a:off x="2636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4"/>
          <p:cNvSpPr/>
          <p:nvPr/>
        </p:nvSpPr>
        <p:spPr>
          <a:xfrm rot="5400000">
            <a:off x="28163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4"/>
          <p:cNvSpPr/>
          <p:nvPr/>
        </p:nvSpPr>
        <p:spPr>
          <a:xfrm rot="5400000">
            <a:off x="2995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4"/>
          <p:cNvSpPr/>
          <p:nvPr/>
        </p:nvSpPr>
        <p:spPr>
          <a:xfrm rot="5400000">
            <a:off x="31755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4"/>
          <p:cNvSpPr/>
          <p:nvPr/>
        </p:nvSpPr>
        <p:spPr>
          <a:xfrm rot="5400000">
            <a:off x="3355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4"/>
          <p:cNvSpPr/>
          <p:nvPr/>
        </p:nvSpPr>
        <p:spPr>
          <a:xfrm rot="5400000">
            <a:off x="3534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4"/>
          <p:cNvSpPr/>
          <p:nvPr/>
        </p:nvSpPr>
        <p:spPr>
          <a:xfrm rot="5400000">
            <a:off x="22775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4"/>
          <p:cNvSpPr/>
          <p:nvPr/>
        </p:nvSpPr>
        <p:spPr>
          <a:xfrm rot="5400000">
            <a:off x="2457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4"/>
          <p:cNvSpPr/>
          <p:nvPr/>
        </p:nvSpPr>
        <p:spPr>
          <a:xfrm rot="5400000">
            <a:off x="2636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4"/>
          <p:cNvSpPr/>
          <p:nvPr/>
        </p:nvSpPr>
        <p:spPr>
          <a:xfrm rot="5400000">
            <a:off x="28163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4"/>
          <p:cNvSpPr/>
          <p:nvPr/>
        </p:nvSpPr>
        <p:spPr>
          <a:xfrm rot="5400000">
            <a:off x="2995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4"/>
          <p:cNvSpPr/>
          <p:nvPr/>
        </p:nvSpPr>
        <p:spPr>
          <a:xfrm rot="5400000">
            <a:off x="31755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4"/>
          <p:cNvSpPr/>
          <p:nvPr/>
        </p:nvSpPr>
        <p:spPr>
          <a:xfrm rot="5400000">
            <a:off x="3355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4"/>
          <p:cNvSpPr/>
          <p:nvPr/>
        </p:nvSpPr>
        <p:spPr>
          <a:xfrm rot="5400000">
            <a:off x="3534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4"/>
          <p:cNvSpPr/>
          <p:nvPr/>
        </p:nvSpPr>
        <p:spPr>
          <a:xfrm rot="5400000">
            <a:off x="5689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4"/>
          <p:cNvSpPr/>
          <p:nvPr/>
        </p:nvSpPr>
        <p:spPr>
          <a:xfrm rot="5400000">
            <a:off x="2097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4"/>
          <p:cNvSpPr/>
          <p:nvPr/>
        </p:nvSpPr>
        <p:spPr>
          <a:xfrm rot="5400000">
            <a:off x="2097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4"/>
          <p:cNvSpPr/>
          <p:nvPr/>
        </p:nvSpPr>
        <p:spPr>
          <a:xfrm rot="5400000">
            <a:off x="5689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4"/>
          <p:cNvSpPr/>
          <p:nvPr/>
        </p:nvSpPr>
        <p:spPr>
          <a:xfrm rot="5400000">
            <a:off x="4253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4"/>
          <p:cNvSpPr/>
          <p:nvPr/>
        </p:nvSpPr>
        <p:spPr>
          <a:xfrm rot="5400000">
            <a:off x="4432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4"/>
          <p:cNvSpPr/>
          <p:nvPr/>
        </p:nvSpPr>
        <p:spPr>
          <a:xfrm rot="5400000">
            <a:off x="46123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4"/>
          <p:cNvSpPr/>
          <p:nvPr/>
        </p:nvSpPr>
        <p:spPr>
          <a:xfrm rot="5400000">
            <a:off x="4791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4"/>
          <p:cNvSpPr/>
          <p:nvPr/>
        </p:nvSpPr>
        <p:spPr>
          <a:xfrm rot="5400000">
            <a:off x="49715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4"/>
          <p:cNvSpPr/>
          <p:nvPr/>
        </p:nvSpPr>
        <p:spPr>
          <a:xfrm rot="5400000">
            <a:off x="5151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4"/>
          <p:cNvSpPr/>
          <p:nvPr/>
        </p:nvSpPr>
        <p:spPr>
          <a:xfrm rot="5400000">
            <a:off x="5330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4"/>
          <p:cNvSpPr/>
          <p:nvPr/>
        </p:nvSpPr>
        <p:spPr>
          <a:xfrm rot="5400000">
            <a:off x="55103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4"/>
          <p:cNvSpPr/>
          <p:nvPr/>
        </p:nvSpPr>
        <p:spPr>
          <a:xfrm rot="5400000">
            <a:off x="4253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4"/>
          <p:cNvSpPr/>
          <p:nvPr/>
        </p:nvSpPr>
        <p:spPr>
          <a:xfrm rot="5400000">
            <a:off x="4432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4"/>
          <p:cNvSpPr/>
          <p:nvPr/>
        </p:nvSpPr>
        <p:spPr>
          <a:xfrm rot="5400000">
            <a:off x="46123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4"/>
          <p:cNvSpPr/>
          <p:nvPr/>
        </p:nvSpPr>
        <p:spPr>
          <a:xfrm rot="5400000">
            <a:off x="4791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4"/>
          <p:cNvSpPr/>
          <p:nvPr/>
        </p:nvSpPr>
        <p:spPr>
          <a:xfrm rot="5400000">
            <a:off x="49715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4"/>
          <p:cNvSpPr/>
          <p:nvPr/>
        </p:nvSpPr>
        <p:spPr>
          <a:xfrm rot="5400000">
            <a:off x="5151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4"/>
          <p:cNvSpPr/>
          <p:nvPr/>
        </p:nvSpPr>
        <p:spPr>
          <a:xfrm rot="5400000">
            <a:off x="5330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4"/>
          <p:cNvSpPr/>
          <p:nvPr/>
        </p:nvSpPr>
        <p:spPr>
          <a:xfrm rot="5400000">
            <a:off x="55103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4"/>
          <p:cNvSpPr/>
          <p:nvPr/>
        </p:nvSpPr>
        <p:spPr>
          <a:xfrm rot="5400000">
            <a:off x="22775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4"/>
          <p:cNvSpPr/>
          <p:nvPr/>
        </p:nvSpPr>
        <p:spPr>
          <a:xfrm rot="5400000">
            <a:off x="2457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4"/>
          <p:cNvSpPr/>
          <p:nvPr/>
        </p:nvSpPr>
        <p:spPr>
          <a:xfrm rot="5400000">
            <a:off x="2636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4"/>
          <p:cNvSpPr/>
          <p:nvPr/>
        </p:nvSpPr>
        <p:spPr>
          <a:xfrm rot="5400000">
            <a:off x="28163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4"/>
          <p:cNvSpPr/>
          <p:nvPr/>
        </p:nvSpPr>
        <p:spPr>
          <a:xfrm rot="5400000">
            <a:off x="2995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4"/>
          <p:cNvSpPr/>
          <p:nvPr/>
        </p:nvSpPr>
        <p:spPr>
          <a:xfrm rot="5400000">
            <a:off x="31755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4"/>
          <p:cNvSpPr/>
          <p:nvPr/>
        </p:nvSpPr>
        <p:spPr>
          <a:xfrm rot="5400000">
            <a:off x="3355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4"/>
          <p:cNvSpPr/>
          <p:nvPr/>
        </p:nvSpPr>
        <p:spPr>
          <a:xfrm rot="5400000">
            <a:off x="3534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4"/>
          <p:cNvSpPr/>
          <p:nvPr/>
        </p:nvSpPr>
        <p:spPr>
          <a:xfrm rot="5400000">
            <a:off x="22775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4"/>
          <p:cNvSpPr/>
          <p:nvPr/>
        </p:nvSpPr>
        <p:spPr>
          <a:xfrm rot="5400000">
            <a:off x="2457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4"/>
          <p:cNvSpPr/>
          <p:nvPr/>
        </p:nvSpPr>
        <p:spPr>
          <a:xfrm rot="5400000">
            <a:off x="2636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4"/>
          <p:cNvSpPr/>
          <p:nvPr/>
        </p:nvSpPr>
        <p:spPr>
          <a:xfrm rot="5400000">
            <a:off x="28163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4"/>
          <p:cNvSpPr/>
          <p:nvPr/>
        </p:nvSpPr>
        <p:spPr>
          <a:xfrm rot="5400000">
            <a:off x="2995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4"/>
          <p:cNvSpPr/>
          <p:nvPr/>
        </p:nvSpPr>
        <p:spPr>
          <a:xfrm rot="5400000">
            <a:off x="31755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4"/>
          <p:cNvSpPr/>
          <p:nvPr/>
        </p:nvSpPr>
        <p:spPr>
          <a:xfrm rot="5400000">
            <a:off x="3355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4"/>
          <p:cNvSpPr/>
          <p:nvPr/>
        </p:nvSpPr>
        <p:spPr>
          <a:xfrm rot="5400000">
            <a:off x="3534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4"/>
          <p:cNvSpPr/>
          <p:nvPr/>
        </p:nvSpPr>
        <p:spPr>
          <a:xfrm rot="5400000">
            <a:off x="5689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4"/>
          <p:cNvSpPr/>
          <p:nvPr/>
        </p:nvSpPr>
        <p:spPr>
          <a:xfrm rot="5400000">
            <a:off x="2097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4"/>
          <p:cNvSpPr/>
          <p:nvPr/>
        </p:nvSpPr>
        <p:spPr>
          <a:xfrm rot="5400000">
            <a:off x="2097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4"/>
          <p:cNvSpPr/>
          <p:nvPr/>
        </p:nvSpPr>
        <p:spPr>
          <a:xfrm rot="5400000">
            <a:off x="5689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4"/>
          <p:cNvSpPr/>
          <p:nvPr/>
        </p:nvSpPr>
        <p:spPr>
          <a:xfrm rot="5400000">
            <a:off x="4253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4"/>
          <p:cNvSpPr/>
          <p:nvPr/>
        </p:nvSpPr>
        <p:spPr>
          <a:xfrm rot="5400000">
            <a:off x="4432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4"/>
          <p:cNvSpPr/>
          <p:nvPr/>
        </p:nvSpPr>
        <p:spPr>
          <a:xfrm rot="5400000">
            <a:off x="46123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4"/>
          <p:cNvSpPr/>
          <p:nvPr/>
        </p:nvSpPr>
        <p:spPr>
          <a:xfrm rot="5400000">
            <a:off x="4791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4"/>
          <p:cNvSpPr/>
          <p:nvPr/>
        </p:nvSpPr>
        <p:spPr>
          <a:xfrm rot="5400000">
            <a:off x="49715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4"/>
          <p:cNvSpPr/>
          <p:nvPr/>
        </p:nvSpPr>
        <p:spPr>
          <a:xfrm rot="5400000">
            <a:off x="5151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4"/>
          <p:cNvSpPr/>
          <p:nvPr/>
        </p:nvSpPr>
        <p:spPr>
          <a:xfrm rot="5400000">
            <a:off x="5330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4"/>
          <p:cNvSpPr/>
          <p:nvPr/>
        </p:nvSpPr>
        <p:spPr>
          <a:xfrm rot="5400000">
            <a:off x="55103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4"/>
          <p:cNvSpPr/>
          <p:nvPr/>
        </p:nvSpPr>
        <p:spPr>
          <a:xfrm rot="5400000">
            <a:off x="4253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4"/>
          <p:cNvSpPr/>
          <p:nvPr/>
        </p:nvSpPr>
        <p:spPr>
          <a:xfrm rot="5400000">
            <a:off x="4432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4"/>
          <p:cNvSpPr/>
          <p:nvPr/>
        </p:nvSpPr>
        <p:spPr>
          <a:xfrm rot="5400000">
            <a:off x="46123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4"/>
          <p:cNvSpPr/>
          <p:nvPr/>
        </p:nvSpPr>
        <p:spPr>
          <a:xfrm rot="5400000">
            <a:off x="47919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4"/>
          <p:cNvSpPr/>
          <p:nvPr/>
        </p:nvSpPr>
        <p:spPr>
          <a:xfrm rot="5400000">
            <a:off x="49715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4"/>
          <p:cNvSpPr/>
          <p:nvPr/>
        </p:nvSpPr>
        <p:spPr>
          <a:xfrm rot="5400000">
            <a:off x="5151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4"/>
          <p:cNvSpPr/>
          <p:nvPr/>
        </p:nvSpPr>
        <p:spPr>
          <a:xfrm rot="5400000">
            <a:off x="5330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4"/>
          <p:cNvSpPr/>
          <p:nvPr/>
        </p:nvSpPr>
        <p:spPr>
          <a:xfrm rot="5400000">
            <a:off x="22775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4"/>
          <p:cNvSpPr/>
          <p:nvPr/>
        </p:nvSpPr>
        <p:spPr>
          <a:xfrm rot="5400000">
            <a:off x="2457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4"/>
          <p:cNvSpPr/>
          <p:nvPr/>
        </p:nvSpPr>
        <p:spPr>
          <a:xfrm rot="5400000">
            <a:off x="2636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4"/>
          <p:cNvSpPr/>
          <p:nvPr/>
        </p:nvSpPr>
        <p:spPr>
          <a:xfrm rot="5400000">
            <a:off x="28163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4"/>
          <p:cNvSpPr/>
          <p:nvPr/>
        </p:nvSpPr>
        <p:spPr>
          <a:xfrm rot="5400000">
            <a:off x="2995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4"/>
          <p:cNvSpPr/>
          <p:nvPr/>
        </p:nvSpPr>
        <p:spPr>
          <a:xfrm rot="5400000">
            <a:off x="31755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4"/>
          <p:cNvSpPr/>
          <p:nvPr/>
        </p:nvSpPr>
        <p:spPr>
          <a:xfrm rot="5400000">
            <a:off x="3355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4"/>
          <p:cNvSpPr/>
          <p:nvPr/>
        </p:nvSpPr>
        <p:spPr>
          <a:xfrm rot="5400000">
            <a:off x="3534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4"/>
          <p:cNvSpPr/>
          <p:nvPr/>
        </p:nvSpPr>
        <p:spPr>
          <a:xfrm rot="5400000">
            <a:off x="2457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4"/>
          <p:cNvSpPr/>
          <p:nvPr/>
        </p:nvSpPr>
        <p:spPr>
          <a:xfrm rot="5400000">
            <a:off x="2636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4"/>
          <p:cNvSpPr/>
          <p:nvPr/>
        </p:nvSpPr>
        <p:spPr>
          <a:xfrm rot="5400000">
            <a:off x="28163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4"/>
          <p:cNvSpPr/>
          <p:nvPr/>
        </p:nvSpPr>
        <p:spPr>
          <a:xfrm rot="5400000">
            <a:off x="29959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4"/>
          <p:cNvSpPr/>
          <p:nvPr/>
        </p:nvSpPr>
        <p:spPr>
          <a:xfrm rot="5400000">
            <a:off x="31755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4"/>
          <p:cNvSpPr/>
          <p:nvPr/>
        </p:nvSpPr>
        <p:spPr>
          <a:xfrm rot="5400000">
            <a:off x="3355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4"/>
          <p:cNvSpPr/>
          <p:nvPr/>
        </p:nvSpPr>
        <p:spPr>
          <a:xfrm rot="5400000">
            <a:off x="3534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4"/>
          <p:cNvSpPr/>
          <p:nvPr/>
        </p:nvSpPr>
        <p:spPr>
          <a:xfrm rot="5400000">
            <a:off x="5689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4"/>
          <p:cNvSpPr/>
          <p:nvPr/>
        </p:nvSpPr>
        <p:spPr>
          <a:xfrm rot="5400000">
            <a:off x="2097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4"/>
          <p:cNvSpPr txBox="1"/>
          <p:nvPr/>
        </p:nvSpPr>
        <p:spPr>
          <a:xfrm>
            <a:off x="2625500" y="7780475"/>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EB Garamond"/>
                <a:ea typeface="EB Garamond"/>
                <a:cs typeface="EB Garamond"/>
                <a:sym typeface="EB Garamond"/>
              </a:rPr>
              <a:t>100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97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rgbClr val="000000"/>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2" name="Shape 1012"/>
        <p:cNvGrpSpPr/>
        <p:nvPr/>
      </p:nvGrpSpPr>
      <p:grpSpPr>
        <a:xfrm>
          <a:off x="0" y="0"/>
          <a:ext cx="0" cy="0"/>
          <a:chOff x="0" y="0"/>
          <a:chExt cx="0" cy="0"/>
        </a:xfrm>
      </p:grpSpPr>
      <p:sp>
        <p:nvSpPr>
          <p:cNvPr id="1013" name="Google Shape;1013;p25"/>
          <p:cNvSpPr/>
          <p:nvPr/>
        </p:nvSpPr>
        <p:spPr>
          <a:xfrm>
            <a:off x="3560800" y="50347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1014" name="Google Shape;1014;p25"/>
          <p:cNvSpPr/>
          <p:nvPr/>
        </p:nvSpPr>
        <p:spPr>
          <a:xfrm>
            <a:off x="3560800" y="57661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1015" name="Google Shape;1015;p25"/>
          <p:cNvSpPr/>
          <p:nvPr/>
        </p:nvSpPr>
        <p:spPr>
          <a:xfrm>
            <a:off x="4822300" y="50347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1016" name="Google Shape;1016;p25"/>
          <p:cNvSpPr/>
          <p:nvPr/>
        </p:nvSpPr>
        <p:spPr>
          <a:xfrm>
            <a:off x="4822300" y="57661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1017" name="Google Shape;1017;p25"/>
          <p:cNvSpPr/>
          <p:nvPr/>
        </p:nvSpPr>
        <p:spPr>
          <a:xfrm>
            <a:off x="4191550" y="50347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1018" name="Google Shape;1018;p25"/>
          <p:cNvSpPr/>
          <p:nvPr/>
        </p:nvSpPr>
        <p:spPr>
          <a:xfrm>
            <a:off x="4191550" y="57661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1019" name="Google Shape;1019;p25"/>
          <p:cNvSpPr/>
          <p:nvPr/>
        </p:nvSpPr>
        <p:spPr>
          <a:xfrm>
            <a:off x="3560800" y="67245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1020" name="Google Shape;1020;p25"/>
          <p:cNvSpPr/>
          <p:nvPr/>
        </p:nvSpPr>
        <p:spPr>
          <a:xfrm>
            <a:off x="3560800" y="74559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1021" name="Google Shape;1021;p25"/>
          <p:cNvSpPr/>
          <p:nvPr/>
        </p:nvSpPr>
        <p:spPr>
          <a:xfrm>
            <a:off x="4822300" y="67245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1022" name="Google Shape;1022;p25"/>
          <p:cNvSpPr/>
          <p:nvPr/>
        </p:nvSpPr>
        <p:spPr>
          <a:xfrm>
            <a:off x="4822300" y="74559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1023" name="Google Shape;1023;p25"/>
          <p:cNvSpPr/>
          <p:nvPr/>
        </p:nvSpPr>
        <p:spPr>
          <a:xfrm>
            <a:off x="4191550" y="67245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1024" name="Google Shape;1024;p25"/>
          <p:cNvSpPr/>
          <p:nvPr/>
        </p:nvSpPr>
        <p:spPr>
          <a:xfrm>
            <a:off x="4191550" y="74559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1025" name="Google Shape;1025;p25"/>
          <p:cNvSpPr/>
          <p:nvPr/>
        </p:nvSpPr>
        <p:spPr>
          <a:xfrm rot="5404511">
            <a:off x="4191539" y="8375827"/>
            <a:ext cx="228600" cy="365700"/>
          </a:xfrm>
          <a:prstGeom prst="rect">
            <a:avLst/>
          </a:prstGeom>
          <a:solidFill>
            <a:srgbClr val="FFFFFF"/>
          </a:solidFill>
          <a:ln cap="flat" cmpd="sng" w="19050">
            <a:solidFill>
              <a:srgbClr val="6AA84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6AA84F"/>
                </a:solidFill>
              </a:rPr>
              <a:t>4</a:t>
            </a:r>
            <a:endParaRPr>
              <a:solidFill>
                <a:srgbClr val="6AA84F"/>
              </a:solidFill>
            </a:endParaRPr>
          </a:p>
        </p:txBody>
      </p:sp>
      <p:sp>
        <p:nvSpPr>
          <p:cNvPr id="1026" name="Google Shape;1026;p25"/>
          <p:cNvSpPr/>
          <p:nvPr/>
        </p:nvSpPr>
        <p:spPr>
          <a:xfrm>
            <a:off x="7128300" y="418047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1027" name="Google Shape;1027;p25"/>
          <p:cNvSpPr/>
          <p:nvPr/>
        </p:nvSpPr>
        <p:spPr>
          <a:xfrm>
            <a:off x="7128300" y="354602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1028" name="Google Shape;1028;p25"/>
          <p:cNvSpPr/>
          <p:nvPr/>
        </p:nvSpPr>
        <p:spPr>
          <a:xfrm>
            <a:off x="7070575" y="2907800"/>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1029" name="Google Shape;1029;p25"/>
          <p:cNvSpPr/>
          <p:nvPr/>
        </p:nvSpPr>
        <p:spPr>
          <a:xfrm>
            <a:off x="7197275" y="260132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1030" name="Google Shape;1030;p25"/>
          <p:cNvSpPr/>
          <p:nvPr/>
        </p:nvSpPr>
        <p:spPr>
          <a:xfrm>
            <a:off x="6671100" y="2269575"/>
            <a:ext cx="457200" cy="228600"/>
          </a:xfrm>
          <a:prstGeom prst="roundRect">
            <a:avLst>
              <a:gd fmla="val 16667" name="adj"/>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 sz="1100">
                <a:solidFill>
                  <a:srgbClr val="B7B7B7"/>
                </a:solidFill>
              </a:rPr>
              <a:t>W</a:t>
            </a:r>
            <a:endParaRPr/>
          </a:p>
        </p:txBody>
      </p:sp>
      <p:sp>
        <p:nvSpPr>
          <p:cNvPr id="1031" name="Google Shape;1031;p25"/>
          <p:cNvSpPr/>
          <p:nvPr/>
        </p:nvSpPr>
        <p:spPr>
          <a:xfrm>
            <a:off x="7128300" y="3863250"/>
            <a:ext cx="228600" cy="228600"/>
          </a:xfrm>
          <a:prstGeom prst="roundRect">
            <a:avLst>
              <a:gd fmla="val 16667" name="adj"/>
            </a:avLst>
          </a:prstGeom>
          <a:solidFill>
            <a:srgbClr val="B7B7B7"/>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FFFFFF"/>
                </a:solidFill>
              </a:rPr>
              <a:t>W</a:t>
            </a:r>
            <a:endParaRPr>
              <a:solidFill>
                <a:srgbClr val="FFFFFF"/>
              </a:solidFill>
            </a:endParaRPr>
          </a:p>
        </p:txBody>
      </p:sp>
      <p:sp>
        <p:nvSpPr>
          <p:cNvPr id="1032" name="Google Shape;1032;p25"/>
          <p:cNvSpPr/>
          <p:nvPr/>
        </p:nvSpPr>
        <p:spPr>
          <a:xfrm>
            <a:off x="6671100" y="2601325"/>
            <a:ext cx="457200" cy="228600"/>
          </a:xfrm>
          <a:prstGeom prst="roundRect">
            <a:avLst>
              <a:gd fmla="val 16667" name="adj"/>
            </a:avLst>
          </a:prstGeom>
          <a:solidFill>
            <a:srgbClr val="B7B7B7"/>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FFFFFF"/>
                </a:solidFill>
              </a:rPr>
              <a:t>W</a:t>
            </a:r>
            <a:endParaRPr>
              <a:solidFill>
                <a:srgbClr val="FFFFFF"/>
              </a:solidFill>
            </a:endParaRPr>
          </a:p>
        </p:txBody>
      </p:sp>
      <p:sp>
        <p:nvSpPr>
          <p:cNvPr id="1033" name="Google Shape;1033;p25"/>
          <p:cNvSpPr/>
          <p:nvPr/>
        </p:nvSpPr>
        <p:spPr>
          <a:xfrm>
            <a:off x="6347500" y="282992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1034" name="Google Shape;1034;p25"/>
          <p:cNvSpPr/>
          <p:nvPr/>
        </p:nvSpPr>
        <p:spPr>
          <a:xfrm>
            <a:off x="5006375" y="3283825"/>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1035" name="Google Shape;1035;p25"/>
          <p:cNvSpPr/>
          <p:nvPr/>
        </p:nvSpPr>
        <p:spPr>
          <a:xfrm>
            <a:off x="3542950" y="4130125"/>
            <a:ext cx="264300" cy="228600"/>
          </a:xfrm>
          <a:prstGeom prst="triangle">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06666"/>
                </a:solidFill>
              </a:rPr>
              <a:t>H</a:t>
            </a:r>
            <a:endParaRPr b="1" sz="1000">
              <a:solidFill>
                <a:srgbClr val="E06666"/>
              </a:solidFill>
            </a:endParaRPr>
          </a:p>
        </p:txBody>
      </p:sp>
      <p:sp>
        <p:nvSpPr>
          <p:cNvPr id="1036" name="Google Shape;1036;p25"/>
          <p:cNvSpPr/>
          <p:nvPr/>
        </p:nvSpPr>
        <p:spPr>
          <a:xfrm>
            <a:off x="4851700" y="4139538"/>
            <a:ext cx="264300" cy="228600"/>
          </a:xfrm>
          <a:prstGeom prst="triangle">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06666"/>
                </a:solidFill>
              </a:rPr>
              <a:t>H</a:t>
            </a:r>
            <a:endParaRPr b="1" sz="1000">
              <a:solidFill>
                <a:srgbClr val="E06666"/>
              </a:solidFill>
            </a:endParaRPr>
          </a:p>
        </p:txBody>
      </p:sp>
      <p:sp>
        <p:nvSpPr>
          <p:cNvPr id="1037" name="Google Shape;1037;p25"/>
          <p:cNvSpPr/>
          <p:nvPr/>
        </p:nvSpPr>
        <p:spPr>
          <a:xfrm>
            <a:off x="4087963" y="4091850"/>
            <a:ext cx="264300" cy="228600"/>
          </a:xfrm>
          <a:prstGeom prst="triangle">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06666"/>
                </a:solidFill>
              </a:rPr>
              <a:t>H</a:t>
            </a:r>
            <a:endParaRPr b="1" sz="1000">
              <a:solidFill>
                <a:srgbClr val="E06666"/>
              </a:solidFill>
            </a:endParaRPr>
          </a:p>
        </p:txBody>
      </p:sp>
      <p:sp>
        <p:nvSpPr>
          <p:cNvPr id="1038" name="Google Shape;1038;p25"/>
          <p:cNvSpPr/>
          <p:nvPr/>
        </p:nvSpPr>
        <p:spPr>
          <a:xfrm>
            <a:off x="5415750" y="2215625"/>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1039" name="Google Shape;1039;p25"/>
          <p:cNvSpPr/>
          <p:nvPr/>
        </p:nvSpPr>
        <p:spPr>
          <a:xfrm>
            <a:off x="3986575" y="2215625"/>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1040" name="Google Shape;1040;p25"/>
          <p:cNvSpPr/>
          <p:nvPr/>
        </p:nvSpPr>
        <p:spPr>
          <a:xfrm>
            <a:off x="5537000" y="4091850"/>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1041" name="Google Shape;1041;p25"/>
          <p:cNvSpPr/>
          <p:nvPr/>
        </p:nvSpPr>
        <p:spPr>
          <a:xfrm rot="-5400000">
            <a:off x="6347500" y="4388275"/>
            <a:ext cx="228600" cy="548700"/>
          </a:xfrm>
          <a:prstGeom prst="rect">
            <a:avLst/>
          </a:prstGeom>
          <a:solidFill>
            <a:srgbClr val="FFFFFF"/>
          </a:solidFill>
          <a:ln cap="flat" cmpd="sng" w="19050">
            <a:solidFill>
              <a:srgbClr val="F1C23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F1C232"/>
                </a:solidFill>
              </a:rPr>
              <a:t>6</a:t>
            </a:r>
            <a:endParaRPr>
              <a:solidFill>
                <a:srgbClr val="F1C232"/>
              </a:solidFill>
            </a:endParaRPr>
          </a:p>
        </p:txBody>
      </p:sp>
      <p:sp>
        <p:nvSpPr>
          <p:cNvPr id="1042" name="Google Shape;1042;p25"/>
          <p:cNvSpPr/>
          <p:nvPr/>
        </p:nvSpPr>
        <p:spPr>
          <a:xfrm>
            <a:off x="1184950" y="5286125"/>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1043" name="Google Shape;1043;p25"/>
          <p:cNvSpPr/>
          <p:nvPr/>
        </p:nvSpPr>
        <p:spPr>
          <a:xfrm>
            <a:off x="1184950" y="8187375"/>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1044" name="Google Shape;1044;p25"/>
          <p:cNvSpPr/>
          <p:nvPr/>
        </p:nvSpPr>
        <p:spPr>
          <a:xfrm>
            <a:off x="1184950" y="6268925"/>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1045" name="Google Shape;1045;p25"/>
          <p:cNvSpPr/>
          <p:nvPr/>
        </p:nvSpPr>
        <p:spPr>
          <a:xfrm>
            <a:off x="1184950" y="7228150"/>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1046" name="Google Shape;1046;p25"/>
          <p:cNvSpPr/>
          <p:nvPr/>
        </p:nvSpPr>
        <p:spPr>
          <a:xfrm rot="-5400000">
            <a:off x="2514575" y="4328100"/>
            <a:ext cx="548700" cy="2286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000">
                <a:solidFill>
                  <a:srgbClr val="0B5394"/>
                </a:solidFill>
              </a:rPr>
              <a:t>Bar</a:t>
            </a:r>
            <a:endParaRPr sz="1000">
              <a:solidFill>
                <a:srgbClr val="0B5394"/>
              </a:solidFill>
            </a:endParaRPr>
          </a:p>
        </p:txBody>
      </p:sp>
      <p:sp>
        <p:nvSpPr>
          <p:cNvPr id="1047" name="Google Shape;1047;p25"/>
          <p:cNvSpPr/>
          <p:nvPr/>
        </p:nvSpPr>
        <p:spPr>
          <a:xfrm>
            <a:off x="2039175" y="6002975"/>
            <a:ext cx="228600" cy="7605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800">
                <a:solidFill>
                  <a:srgbClr val="0B5394"/>
                </a:solidFill>
              </a:rPr>
              <a:t>100”</a:t>
            </a:r>
            <a:endParaRPr sz="1200">
              <a:solidFill>
                <a:srgbClr val="0B5394"/>
              </a:solidFill>
            </a:endParaRPr>
          </a:p>
        </p:txBody>
      </p:sp>
      <p:sp>
        <p:nvSpPr>
          <p:cNvPr id="1048" name="Google Shape;1048;p25"/>
          <p:cNvSpPr/>
          <p:nvPr/>
        </p:nvSpPr>
        <p:spPr>
          <a:xfrm>
            <a:off x="2039175" y="6822125"/>
            <a:ext cx="228600" cy="7605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800">
                <a:solidFill>
                  <a:srgbClr val="0B5394"/>
                </a:solidFill>
              </a:rPr>
              <a:t>100”</a:t>
            </a:r>
            <a:endParaRPr sz="1200">
              <a:solidFill>
                <a:srgbClr val="0B539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4"/>
          <p:cNvSpPr txBox="1"/>
          <p:nvPr/>
        </p:nvSpPr>
        <p:spPr>
          <a:xfrm>
            <a:off x="0" y="3602700"/>
            <a:ext cx="7772400" cy="23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0">
                <a:solidFill>
                  <a:srgbClr val="434343"/>
                </a:solidFill>
                <a:latin typeface="Space Grotesk Medium"/>
                <a:ea typeface="Space Grotesk Medium"/>
                <a:cs typeface="Space Grotesk Medium"/>
                <a:sym typeface="Space Grotesk Medium"/>
              </a:rPr>
              <a:t>Plan A</a:t>
            </a:r>
            <a:r>
              <a:rPr lang="en" sz="3800">
                <a:solidFill>
                  <a:srgbClr val="434343"/>
                </a:solidFill>
                <a:latin typeface="Space Grotesk Medium"/>
                <a:ea typeface="Space Grotesk Medium"/>
                <a:cs typeface="Space Grotesk Medium"/>
                <a:sym typeface="Space Grotesk Medium"/>
              </a:rPr>
              <a:t> </a:t>
            </a:r>
            <a:endParaRPr sz="3800">
              <a:solidFill>
                <a:srgbClr val="434343"/>
              </a:solidFill>
              <a:latin typeface="Space Grotesk Medium"/>
              <a:ea typeface="Space Grotesk Medium"/>
              <a:cs typeface="Space Grotesk Medium"/>
              <a:sym typeface="Space Grotesk Medium"/>
            </a:endParaRPr>
          </a:p>
          <a:p>
            <a:pPr indent="0" lvl="0" marL="0" rtl="0" algn="ctr">
              <a:spcBef>
                <a:spcPts val="0"/>
              </a:spcBef>
              <a:spcAft>
                <a:spcPts val="0"/>
              </a:spcAft>
              <a:buClr>
                <a:schemeClr val="dk1"/>
              </a:buClr>
              <a:buSzPts val="1100"/>
              <a:buFont typeface="Arial"/>
              <a:buNone/>
            </a:pPr>
            <a:r>
              <a:rPr lang="en" sz="2400">
                <a:solidFill>
                  <a:srgbClr val="434343"/>
                </a:solidFill>
                <a:latin typeface="Space Grotesk Medium"/>
                <a:ea typeface="Space Grotesk Medium"/>
                <a:cs typeface="Space Grotesk Medium"/>
                <a:sym typeface="Space Grotesk Medium"/>
              </a:rPr>
              <a:t>(No rain)</a:t>
            </a:r>
            <a:endParaRPr sz="2400">
              <a:solidFill>
                <a:srgbClr val="434343"/>
              </a:solidFill>
              <a:latin typeface="Space Grotesk Medium"/>
              <a:ea typeface="Space Grotesk Medium"/>
              <a:cs typeface="Space Grotesk Medium"/>
              <a:sym typeface="Space Grotesk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5"/>
          <p:cNvSpPr/>
          <p:nvPr/>
        </p:nvSpPr>
        <p:spPr>
          <a:xfrm rot="5400000">
            <a:off x="3856870" y="449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rot="5400000">
            <a:off x="3545545" y="449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rot="5400000">
            <a:off x="3696770" y="4323890"/>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rot="5400000">
            <a:off x="4083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rot="5400000">
            <a:off x="4262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rot="5400000">
            <a:off x="44422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5400000">
            <a:off x="46218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rot="5400000">
            <a:off x="48014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rot="5400000">
            <a:off x="4981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5400000">
            <a:off x="5160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5400000">
            <a:off x="4083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rot="5400000">
            <a:off x="4262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rot="5400000">
            <a:off x="44422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5400000">
            <a:off x="46218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5400000">
            <a:off x="48014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5400000">
            <a:off x="4981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rot="5400000">
            <a:off x="5160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rot="5400000">
            <a:off x="53402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rot="5400000">
            <a:off x="2287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rot="5400000">
            <a:off x="2466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rot="5400000">
            <a:off x="26462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rot="5400000">
            <a:off x="28258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rot="5400000">
            <a:off x="30054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rot="5400000">
            <a:off x="3185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rot="5400000">
            <a:off x="3364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rot="5400000">
            <a:off x="21074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rot="5400000">
            <a:off x="2287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rot="5400000">
            <a:off x="2466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rot="5400000">
            <a:off x="26462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rot="5400000">
            <a:off x="28258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rot="5400000">
            <a:off x="30054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rot="5400000">
            <a:off x="3185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rot="5400000">
            <a:off x="3364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rot="5400000">
            <a:off x="4083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rot="5400000">
            <a:off x="4262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rot="5400000">
            <a:off x="44422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rot="5400000">
            <a:off x="4621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rot="5400000">
            <a:off x="48014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rot="5400000">
            <a:off x="4981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rot="5400000">
            <a:off x="5160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rot="5400000">
            <a:off x="53402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rot="5400000">
            <a:off x="4083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rot="5400000">
            <a:off x="4262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rot="5400000">
            <a:off x="44422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rot="5400000">
            <a:off x="4621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rot="5400000">
            <a:off x="48014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rot="5400000">
            <a:off x="4981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rot="5400000">
            <a:off x="5160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rot="5400000">
            <a:off x="53402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rot="5400000">
            <a:off x="21074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rot="5400000">
            <a:off x="2287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rot="5400000">
            <a:off x="2466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rot="5400000">
            <a:off x="26462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rot="5400000">
            <a:off x="2825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rot="5400000">
            <a:off x="30054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rot="5400000">
            <a:off x="3185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rot="5400000">
            <a:off x="3364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rot="5400000">
            <a:off x="21074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rot="5400000">
            <a:off x="2287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rot="5400000">
            <a:off x="2466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rot="5400000">
            <a:off x="26462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rot="5400000">
            <a:off x="2825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rot="5400000">
            <a:off x="30054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rot="5400000">
            <a:off x="3185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rot="5400000">
            <a:off x="3364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rot="5400000">
            <a:off x="5519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rot="5400000">
            <a:off x="1927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rot="5400000">
            <a:off x="1927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rot="5400000">
            <a:off x="5519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rot="5400000">
            <a:off x="4083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rot="5400000">
            <a:off x="4262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rot="5400000">
            <a:off x="44422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rot="5400000">
            <a:off x="4621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rot="5400000">
            <a:off x="48014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rot="5400000">
            <a:off x="4981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rot="5400000">
            <a:off x="5160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rot="5400000">
            <a:off x="53402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rot="5400000">
            <a:off x="4083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rot="5400000">
            <a:off x="4262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rot="5400000">
            <a:off x="44422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rot="5400000">
            <a:off x="46218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rot="5400000">
            <a:off x="48014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rot="5400000">
            <a:off x="4981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rot="5400000">
            <a:off x="5160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rot="5400000">
            <a:off x="21074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rot="5400000">
            <a:off x="2287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rot="5400000">
            <a:off x="2466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rot="5400000">
            <a:off x="26462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rot="5400000">
            <a:off x="2825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rot="5400000">
            <a:off x="30054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rot="5400000">
            <a:off x="3185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rot="5400000">
            <a:off x="3364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rot="5400000">
            <a:off x="2287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rot="5400000">
            <a:off x="2466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rot="5400000">
            <a:off x="26462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rot="5400000">
            <a:off x="28258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rot="5400000">
            <a:off x="30054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rot="5400000">
            <a:off x="3185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rot="5400000">
            <a:off x="3364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rot="5400000">
            <a:off x="5519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rot="5400000">
            <a:off x="1927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txBox="1"/>
          <p:nvPr/>
        </p:nvSpPr>
        <p:spPr>
          <a:xfrm>
            <a:off x="2428375" y="7761425"/>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chemeClr val="dk1"/>
                </a:solidFill>
                <a:latin typeface="EB Garamond"/>
                <a:ea typeface="EB Garamond"/>
                <a:cs typeface="EB Garamond"/>
                <a:sym typeface="EB Garamond"/>
              </a:rPr>
              <a:t>100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97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chemeClr val="dk1"/>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
        <p:nvSpPr>
          <p:cNvPr id="194" name="Google Shape;194;p15"/>
          <p:cNvSpPr/>
          <p:nvPr/>
        </p:nvSpPr>
        <p:spPr>
          <a:xfrm rot="5400000">
            <a:off x="53402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rot="5400000">
            <a:off x="21074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rot="5400000">
            <a:off x="55198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rot="5400000">
            <a:off x="19278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16"/>
          <p:cNvSpPr/>
          <p:nvPr/>
        </p:nvSpPr>
        <p:spPr>
          <a:xfrm>
            <a:off x="2062251" y="75711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a:off x="2062251" y="7882446"/>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a:off x="1888188" y="77312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44356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a:off x="44356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p:nvPr/>
        </p:nvSpPr>
        <p:spPr>
          <a:xfrm>
            <a:off x="44356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a:off x="44356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a:off x="44356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44356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44356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41329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41329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p:nvPr/>
        </p:nvSpPr>
        <p:spPr>
          <a:xfrm>
            <a:off x="41329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41329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41329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41329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41329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41329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p:nvPr/>
        </p:nvSpPr>
        <p:spPr>
          <a:xfrm>
            <a:off x="44356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p:nvPr/>
        </p:nvSpPr>
        <p:spPr>
          <a:xfrm>
            <a:off x="44356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6"/>
          <p:cNvSpPr/>
          <p:nvPr/>
        </p:nvSpPr>
        <p:spPr>
          <a:xfrm>
            <a:off x="44356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44356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p:nvPr/>
        </p:nvSpPr>
        <p:spPr>
          <a:xfrm>
            <a:off x="44356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p:nvPr/>
        </p:nvSpPr>
        <p:spPr>
          <a:xfrm>
            <a:off x="44356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44356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41329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41329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p:nvPr/>
        </p:nvSpPr>
        <p:spPr>
          <a:xfrm>
            <a:off x="41329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p:nvPr/>
        </p:nvSpPr>
        <p:spPr>
          <a:xfrm>
            <a:off x="41329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41329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p:nvPr/>
        </p:nvSpPr>
        <p:spPr>
          <a:xfrm>
            <a:off x="41329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
          <p:cNvSpPr/>
          <p:nvPr/>
        </p:nvSpPr>
        <p:spPr>
          <a:xfrm>
            <a:off x="41329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p:nvPr/>
        </p:nvSpPr>
        <p:spPr>
          <a:xfrm>
            <a:off x="41329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p:nvPr/>
        </p:nvSpPr>
        <p:spPr>
          <a:xfrm>
            <a:off x="38260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
          <p:cNvSpPr/>
          <p:nvPr/>
        </p:nvSpPr>
        <p:spPr>
          <a:xfrm>
            <a:off x="38260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38260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p:nvPr/>
        </p:nvSpPr>
        <p:spPr>
          <a:xfrm>
            <a:off x="38260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p:nvPr/>
        </p:nvSpPr>
        <p:spPr>
          <a:xfrm>
            <a:off x="38260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38260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38260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38260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35233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35233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35233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p:nvPr/>
        </p:nvSpPr>
        <p:spPr>
          <a:xfrm>
            <a:off x="35233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p:nvPr/>
        </p:nvSpPr>
        <p:spPr>
          <a:xfrm>
            <a:off x="35233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p:nvPr/>
        </p:nvSpPr>
        <p:spPr>
          <a:xfrm>
            <a:off x="35233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p:nvPr/>
        </p:nvSpPr>
        <p:spPr>
          <a:xfrm>
            <a:off x="35233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a:off x="35233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38260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38260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p:nvPr/>
        </p:nvSpPr>
        <p:spPr>
          <a:xfrm>
            <a:off x="38260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38260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38260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38260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38260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p:nvPr/>
        </p:nvSpPr>
        <p:spPr>
          <a:xfrm>
            <a:off x="38260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35233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35233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35233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35233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35233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35233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35233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35233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32164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32164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32164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32164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32164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32164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32164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32164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2913726" y="737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2913726" y="719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2913726" y="701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a:off x="2913726" y="683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2913726" y="665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2913726" y="6474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2913726" y="6294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32164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32164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32164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32164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32164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32164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32164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32164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2913726" y="916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2913726" y="898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2913726" y="880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2913726" y="8629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2913726" y="8449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2913726" y="8270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2913726" y="809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29116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29116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txBox="1"/>
          <p:nvPr/>
        </p:nvSpPr>
        <p:spPr>
          <a:xfrm>
            <a:off x="5101500" y="4838700"/>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EB Garamond"/>
                <a:ea typeface="EB Garamond"/>
                <a:cs typeface="EB Garamond"/>
                <a:sym typeface="EB Garamond"/>
              </a:rPr>
              <a:t>99</a:t>
            </a:r>
            <a:r>
              <a:rPr lang="en">
                <a:solidFill>
                  <a:schemeClr val="dk1"/>
                </a:solidFill>
                <a:latin typeface="EB Garamond"/>
                <a:ea typeface="EB Garamond"/>
                <a:cs typeface="EB Garamond"/>
                <a:sym typeface="EB Garamond"/>
              </a:rPr>
              <a:t>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96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rgbClr val="000000"/>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
        <p:nvSpPr>
          <p:cNvPr id="300" name="Google Shape;300;p16"/>
          <p:cNvSpPr/>
          <p:nvPr/>
        </p:nvSpPr>
        <p:spPr>
          <a:xfrm>
            <a:off x="4437726" y="6114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4437726" y="934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17"/>
          <p:cNvSpPr/>
          <p:nvPr/>
        </p:nvSpPr>
        <p:spPr>
          <a:xfrm>
            <a:off x="1605051" y="61995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p:nvPr/>
        </p:nvSpPr>
        <p:spPr>
          <a:xfrm>
            <a:off x="1605051" y="6510846"/>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7"/>
          <p:cNvSpPr/>
          <p:nvPr/>
        </p:nvSpPr>
        <p:spPr>
          <a:xfrm>
            <a:off x="1430988" y="6359621"/>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p:nvPr/>
        </p:nvSpPr>
        <p:spPr>
          <a:xfrm>
            <a:off x="36736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7"/>
          <p:cNvSpPr/>
          <p:nvPr/>
        </p:nvSpPr>
        <p:spPr>
          <a:xfrm>
            <a:off x="36736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36736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36736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36736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36736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36736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33709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
          <p:cNvSpPr/>
          <p:nvPr/>
        </p:nvSpPr>
        <p:spPr>
          <a:xfrm>
            <a:off x="33709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
          <p:cNvSpPr/>
          <p:nvPr/>
        </p:nvSpPr>
        <p:spPr>
          <a:xfrm>
            <a:off x="33709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
          <p:cNvSpPr/>
          <p:nvPr/>
        </p:nvSpPr>
        <p:spPr>
          <a:xfrm>
            <a:off x="33709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33709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33709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33709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a:off x="33709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36736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36736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36736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36736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36736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36736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36736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33709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33709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33709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33709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33709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33709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33709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33709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33709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33709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30640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30640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30640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30640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30640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30640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30640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30640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27613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27613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27613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27613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27613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27613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27613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27613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30640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30640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p:nvPr/>
        </p:nvSpPr>
        <p:spPr>
          <a:xfrm>
            <a:off x="30640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p:nvPr/>
        </p:nvSpPr>
        <p:spPr>
          <a:xfrm>
            <a:off x="30640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p:nvPr/>
        </p:nvSpPr>
        <p:spPr>
          <a:xfrm>
            <a:off x="30640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p:nvPr/>
        </p:nvSpPr>
        <p:spPr>
          <a:xfrm>
            <a:off x="30640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p:nvPr/>
        </p:nvSpPr>
        <p:spPr>
          <a:xfrm>
            <a:off x="30640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7"/>
          <p:cNvSpPr/>
          <p:nvPr/>
        </p:nvSpPr>
        <p:spPr>
          <a:xfrm>
            <a:off x="30640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
          <p:cNvSpPr/>
          <p:nvPr/>
        </p:nvSpPr>
        <p:spPr>
          <a:xfrm>
            <a:off x="27613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
          <p:cNvSpPr/>
          <p:nvPr/>
        </p:nvSpPr>
        <p:spPr>
          <a:xfrm>
            <a:off x="27613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7"/>
          <p:cNvSpPr/>
          <p:nvPr/>
        </p:nvSpPr>
        <p:spPr>
          <a:xfrm>
            <a:off x="27613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7"/>
          <p:cNvSpPr/>
          <p:nvPr/>
        </p:nvSpPr>
        <p:spPr>
          <a:xfrm>
            <a:off x="27613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7"/>
          <p:cNvSpPr/>
          <p:nvPr/>
        </p:nvSpPr>
        <p:spPr>
          <a:xfrm>
            <a:off x="27613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7"/>
          <p:cNvSpPr/>
          <p:nvPr/>
        </p:nvSpPr>
        <p:spPr>
          <a:xfrm>
            <a:off x="27613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7"/>
          <p:cNvSpPr/>
          <p:nvPr/>
        </p:nvSpPr>
        <p:spPr>
          <a:xfrm>
            <a:off x="27613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7"/>
          <p:cNvSpPr/>
          <p:nvPr/>
        </p:nvSpPr>
        <p:spPr>
          <a:xfrm>
            <a:off x="27613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7"/>
          <p:cNvSpPr/>
          <p:nvPr/>
        </p:nvSpPr>
        <p:spPr>
          <a:xfrm>
            <a:off x="30640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7"/>
          <p:cNvSpPr/>
          <p:nvPr/>
        </p:nvSpPr>
        <p:spPr>
          <a:xfrm>
            <a:off x="30640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7"/>
          <p:cNvSpPr/>
          <p:nvPr/>
        </p:nvSpPr>
        <p:spPr>
          <a:xfrm>
            <a:off x="27613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7"/>
          <p:cNvSpPr/>
          <p:nvPr/>
        </p:nvSpPr>
        <p:spPr>
          <a:xfrm>
            <a:off x="27613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7"/>
          <p:cNvSpPr/>
          <p:nvPr/>
        </p:nvSpPr>
        <p:spPr>
          <a:xfrm>
            <a:off x="24544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7"/>
          <p:cNvSpPr/>
          <p:nvPr/>
        </p:nvSpPr>
        <p:spPr>
          <a:xfrm>
            <a:off x="24544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
          <p:cNvSpPr/>
          <p:nvPr/>
        </p:nvSpPr>
        <p:spPr>
          <a:xfrm>
            <a:off x="24544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7"/>
          <p:cNvSpPr/>
          <p:nvPr/>
        </p:nvSpPr>
        <p:spPr>
          <a:xfrm>
            <a:off x="24544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7"/>
          <p:cNvSpPr/>
          <p:nvPr/>
        </p:nvSpPr>
        <p:spPr>
          <a:xfrm>
            <a:off x="24544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
          <p:cNvSpPr/>
          <p:nvPr/>
        </p:nvSpPr>
        <p:spPr>
          <a:xfrm>
            <a:off x="24544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7"/>
          <p:cNvSpPr/>
          <p:nvPr/>
        </p:nvSpPr>
        <p:spPr>
          <a:xfrm>
            <a:off x="24544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7"/>
          <p:cNvSpPr/>
          <p:nvPr/>
        </p:nvSpPr>
        <p:spPr>
          <a:xfrm>
            <a:off x="24544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
          <p:cNvSpPr/>
          <p:nvPr/>
        </p:nvSpPr>
        <p:spPr>
          <a:xfrm>
            <a:off x="2151726" y="6000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7"/>
          <p:cNvSpPr/>
          <p:nvPr/>
        </p:nvSpPr>
        <p:spPr>
          <a:xfrm>
            <a:off x="2151726" y="5820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7"/>
          <p:cNvSpPr/>
          <p:nvPr/>
        </p:nvSpPr>
        <p:spPr>
          <a:xfrm>
            <a:off x="2151726" y="5641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7"/>
          <p:cNvSpPr/>
          <p:nvPr/>
        </p:nvSpPr>
        <p:spPr>
          <a:xfrm>
            <a:off x="2151726" y="5461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7"/>
          <p:cNvSpPr/>
          <p:nvPr/>
        </p:nvSpPr>
        <p:spPr>
          <a:xfrm>
            <a:off x="2151726" y="5282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
          <p:cNvSpPr/>
          <p:nvPr/>
        </p:nvSpPr>
        <p:spPr>
          <a:xfrm>
            <a:off x="2151726" y="5102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7"/>
          <p:cNvSpPr/>
          <p:nvPr/>
        </p:nvSpPr>
        <p:spPr>
          <a:xfrm>
            <a:off x="2151726" y="4922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7"/>
          <p:cNvSpPr/>
          <p:nvPr/>
        </p:nvSpPr>
        <p:spPr>
          <a:xfrm>
            <a:off x="24544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7"/>
          <p:cNvSpPr/>
          <p:nvPr/>
        </p:nvSpPr>
        <p:spPr>
          <a:xfrm>
            <a:off x="24544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7"/>
          <p:cNvSpPr/>
          <p:nvPr/>
        </p:nvSpPr>
        <p:spPr>
          <a:xfrm>
            <a:off x="24544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7"/>
          <p:cNvSpPr/>
          <p:nvPr/>
        </p:nvSpPr>
        <p:spPr>
          <a:xfrm>
            <a:off x="24544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7"/>
          <p:cNvSpPr/>
          <p:nvPr/>
        </p:nvSpPr>
        <p:spPr>
          <a:xfrm>
            <a:off x="24544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7"/>
          <p:cNvSpPr/>
          <p:nvPr/>
        </p:nvSpPr>
        <p:spPr>
          <a:xfrm>
            <a:off x="24544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
          <p:cNvSpPr/>
          <p:nvPr/>
        </p:nvSpPr>
        <p:spPr>
          <a:xfrm>
            <a:off x="24544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7"/>
          <p:cNvSpPr/>
          <p:nvPr/>
        </p:nvSpPr>
        <p:spPr>
          <a:xfrm>
            <a:off x="24544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7"/>
          <p:cNvSpPr/>
          <p:nvPr/>
        </p:nvSpPr>
        <p:spPr>
          <a:xfrm>
            <a:off x="2151726" y="7796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7"/>
          <p:cNvSpPr/>
          <p:nvPr/>
        </p:nvSpPr>
        <p:spPr>
          <a:xfrm>
            <a:off x="2151726" y="7616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
          <p:cNvSpPr/>
          <p:nvPr/>
        </p:nvSpPr>
        <p:spPr>
          <a:xfrm>
            <a:off x="2151726" y="7437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7"/>
          <p:cNvSpPr/>
          <p:nvPr/>
        </p:nvSpPr>
        <p:spPr>
          <a:xfrm>
            <a:off x="2151726" y="7257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7"/>
          <p:cNvSpPr/>
          <p:nvPr/>
        </p:nvSpPr>
        <p:spPr>
          <a:xfrm>
            <a:off x="2151726" y="7078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7"/>
          <p:cNvSpPr/>
          <p:nvPr/>
        </p:nvSpPr>
        <p:spPr>
          <a:xfrm>
            <a:off x="2151726" y="68984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7"/>
          <p:cNvSpPr/>
          <p:nvPr/>
        </p:nvSpPr>
        <p:spPr>
          <a:xfrm>
            <a:off x="2151726" y="67188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7"/>
          <p:cNvSpPr/>
          <p:nvPr/>
        </p:nvSpPr>
        <p:spPr>
          <a:xfrm>
            <a:off x="24544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7"/>
          <p:cNvSpPr/>
          <p:nvPr/>
        </p:nvSpPr>
        <p:spPr>
          <a:xfrm>
            <a:off x="24544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
          <p:cNvSpPr/>
          <p:nvPr/>
        </p:nvSpPr>
        <p:spPr>
          <a:xfrm>
            <a:off x="2149626" y="47432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7"/>
          <p:cNvSpPr/>
          <p:nvPr/>
        </p:nvSpPr>
        <p:spPr>
          <a:xfrm>
            <a:off x="2149626" y="79760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7"/>
          <p:cNvSpPr/>
          <p:nvPr/>
        </p:nvSpPr>
        <p:spPr>
          <a:xfrm>
            <a:off x="2149626" y="4563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
          <p:cNvSpPr/>
          <p:nvPr/>
        </p:nvSpPr>
        <p:spPr>
          <a:xfrm>
            <a:off x="2149626" y="8155609"/>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7"/>
          <p:cNvSpPr txBox="1"/>
          <p:nvPr/>
        </p:nvSpPr>
        <p:spPr>
          <a:xfrm>
            <a:off x="2196000" y="2808100"/>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EB Garamond"/>
                <a:ea typeface="EB Garamond"/>
                <a:cs typeface="EB Garamond"/>
                <a:sym typeface="EB Garamond"/>
              </a:rPr>
              <a:t>100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97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rgbClr val="000000"/>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7" name="Shape 417"/>
        <p:cNvGrpSpPr/>
        <p:nvPr/>
      </p:nvGrpSpPr>
      <p:grpSpPr>
        <a:xfrm>
          <a:off x="0" y="0"/>
          <a:ext cx="0" cy="0"/>
          <a:chOff x="0" y="0"/>
          <a:chExt cx="0" cy="0"/>
        </a:xfrm>
      </p:grpSpPr>
      <p:sp>
        <p:nvSpPr>
          <p:cNvPr id="418" name="Google Shape;418;p18"/>
          <p:cNvSpPr/>
          <p:nvPr/>
        </p:nvSpPr>
        <p:spPr>
          <a:xfrm rot="5400000">
            <a:off x="4053995" y="60550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
          <p:cNvSpPr/>
          <p:nvPr/>
        </p:nvSpPr>
        <p:spPr>
          <a:xfrm rot="5400000">
            <a:off x="3742670" y="60550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8"/>
          <p:cNvSpPr/>
          <p:nvPr/>
        </p:nvSpPr>
        <p:spPr>
          <a:xfrm rot="5400000">
            <a:off x="3893895" y="6185765"/>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8"/>
          <p:cNvSpPr/>
          <p:nvPr/>
        </p:nvSpPr>
        <p:spPr>
          <a:xfrm rot="5400000">
            <a:off x="4253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8"/>
          <p:cNvSpPr/>
          <p:nvPr/>
        </p:nvSpPr>
        <p:spPr>
          <a:xfrm rot="5400000">
            <a:off x="4432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8"/>
          <p:cNvSpPr/>
          <p:nvPr/>
        </p:nvSpPr>
        <p:spPr>
          <a:xfrm rot="5400000">
            <a:off x="46123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8"/>
          <p:cNvSpPr/>
          <p:nvPr/>
        </p:nvSpPr>
        <p:spPr>
          <a:xfrm rot="5400000">
            <a:off x="4791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8"/>
          <p:cNvSpPr/>
          <p:nvPr/>
        </p:nvSpPr>
        <p:spPr>
          <a:xfrm rot="5400000">
            <a:off x="49715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
          <p:cNvSpPr/>
          <p:nvPr/>
        </p:nvSpPr>
        <p:spPr>
          <a:xfrm rot="5400000">
            <a:off x="5151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8"/>
          <p:cNvSpPr/>
          <p:nvPr/>
        </p:nvSpPr>
        <p:spPr>
          <a:xfrm rot="5400000">
            <a:off x="5330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rot="5400000">
            <a:off x="55103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p:nvPr/>
        </p:nvSpPr>
        <p:spPr>
          <a:xfrm rot="5400000">
            <a:off x="4253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8"/>
          <p:cNvSpPr/>
          <p:nvPr/>
        </p:nvSpPr>
        <p:spPr>
          <a:xfrm rot="5400000">
            <a:off x="4432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
          <p:cNvSpPr/>
          <p:nvPr/>
        </p:nvSpPr>
        <p:spPr>
          <a:xfrm rot="5400000">
            <a:off x="46123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8"/>
          <p:cNvSpPr/>
          <p:nvPr/>
        </p:nvSpPr>
        <p:spPr>
          <a:xfrm rot="5400000">
            <a:off x="4791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8"/>
          <p:cNvSpPr/>
          <p:nvPr/>
        </p:nvSpPr>
        <p:spPr>
          <a:xfrm rot="5400000">
            <a:off x="49715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8"/>
          <p:cNvSpPr/>
          <p:nvPr/>
        </p:nvSpPr>
        <p:spPr>
          <a:xfrm rot="5400000">
            <a:off x="5151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8"/>
          <p:cNvSpPr/>
          <p:nvPr/>
        </p:nvSpPr>
        <p:spPr>
          <a:xfrm rot="5400000">
            <a:off x="5330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8"/>
          <p:cNvSpPr/>
          <p:nvPr/>
        </p:nvSpPr>
        <p:spPr>
          <a:xfrm rot="5400000">
            <a:off x="55103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8"/>
          <p:cNvSpPr/>
          <p:nvPr/>
        </p:nvSpPr>
        <p:spPr>
          <a:xfrm rot="5400000">
            <a:off x="22775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8"/>
          <p:cNvSpPr/>
          <p:nvPr/>
        </p:nvSpPr>
        <p:spPr>
          <a:xfrm rot="5400000">
            <a:off x="2457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8"/>
          <p:cNvSpPr/>
          <p:nvPr/>
        </p:nvSpPr>
        <p:spPr>
          <a:xfrm rot="5400000">
            <a:off x="2636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8"/>
          <p:cNvSpPr/>
          <p:nvPr/>
        </p:nvSpPr>
        <p:spPr>
          <a:xfrm rot="5400000">
            <a:off x="28163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8"/>
          <p:cNvSpPr/>
          <p:nvPr/>
        </p:nvSpPr>
        <p:spPr>
          <a:xfrm rot="5400000">
            <a:off x="2995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8"/>
          <p:cNvSpPr/>
          <p:nvPr/>
        </p:nvSpPr>
        <p:spPr>
          <a:xfrm rot="5400000">
            <a:off x="31755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8"/>
          <p:cNvSpPr/>
          <p:nvPr/>
        </p:nvSpPr>
        <p:spPr>
          <a:xfrm rot="5400000">
            <a:off x="33551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8"/>
          <p:cNvSpPr/>
          <p:nvPr/>
        </p:nvSpPr>
        <p:spPr>
          <a:xfrm rot="5400000">
            <a:off x="35347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8"/>
          <p:cNvSpPr/>
          <p:nvPr/>
        </p:nvSpPr>
        <p:spPr>
          <a:xfrm rot="5400000">
            <a:off x="22775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8"/>
          <p:cNvSpPr/>
          <p:nvPr/>
        </p:nvSpPr>
        <p:spPr>
          <a:xfrm rot="5400000">
            <a:off x="2457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8"/>
          <p:cNvSpPr/>
          <p:nvPr/>
        </p:nvSpPr>
        <p:spPr>
          <a:xfrm rot="5400000">
            <a:off x="2636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8"/>
          <p:cNvSpPr/>
          <p:nvPr/>
        </p:nvSpPr>
        <p:spPr>
          <a:xfrm rot="5400000">
            <a:off x="28163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8"/>
          <p:cNvSpPr/>
          <p:nvPr/>
        </p:nvSpPr>
        <p:spPr>
          <a:xfrm rot="5400000">
            <a:off x="2995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8"/>
          <p:cNvSpPr/>
          <p:nvPr/>
        </p:nvSpPr>
        <p:spPr>
          <a:xfrm rot="5400000">
            <a:off x="31755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8"/>
          <p:cNvSpPr/>
          <p:nvPr/>
        </p:nvSpPr>
        <p:spPr>
          <a:xfrm rot="5400000">
            <a:off x="33551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8"/>
          <p:cNvSpPr/>
          <p:nvPr/>
        </p:nvSpPr>
        <p:spPr>
          <a:xfrm rot="5400000">
            <a:off x="35347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8"/>
          <p:cNvSpPr/>
          <p:nvPr/>
        </p:nvSpPr>
        <p:spPr>
          <a:xfrm rot="5400000">
            <a:off x="5689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8"/>
          <p:cNvSpPr/>
          <p:nvPr/>
        </p:nvSpPr>
        <p:spPr>
          <a:xfrm rot="5400000">
            <a:off x="2097907" y="54235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8"/>
          <p:cNvSpPr/>
          <p:nvPr/>
        </p:nvSpPr>
        <p:spPr>
          <a:xfrm rot="5400000">
            <a:off x="2097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8"/>
          <p:cNvSpPr/>
          <p:nvPr/>
        </p:nvSpPr>
        <p:spPr>
          <a:xfrm rot="5400000">
            <a:off x="5689907" y="51208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8"/>
          <p:cNvSpPr/>
          <p:nvPr/>
        </p:nvSpPr>
        <p:spPr>
          <a:xfrm rot="5400000">
            <a:off x="4253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8"/>
          <p:cNvSpPr/>
          <p:nvPr/>
        </p:nvSpPr>
        <p:spPr>
          <a:xfrm rot="5400000">
            <a:off x="4432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8"/>
          <p:cNvSpPr/>
          <p:nvPr/>
        </p:nvSpPr>
        <p:spPr>
          <a:xfrm rot="5400000">
            <a:off x="46123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8"/>
          <p:cNvSpPr/>
          <p:nvPr/>
        </p:nvSpPr>
        <p:spPr>
          <a:xfrm rot="5400000">
            <a:off x="4791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8"/>
          <p:cNvSpPr/>
          <p:nvPr/>
        </p:nvSpPr>
        <p:spPr>
          <a:xfrm rot="5400000">
            <a:off x="49715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8"/>
          <p:cNvSpPr/>
          <p:nvPr/>
        </p:nvSpPr>
        <p:spPr>
          <a:xfrm rot="5400000">
            <a:off x="5151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8"/>
          <p:cNvSpPr/>
          <p:nvPr/>
        </p:nvSpPr>
        <p:spPr>
          <a:xfrm rot="5400000">
            <a:off x="5330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8"/>
          <p:cNvSpPr/>
          <p:nvPr/>
        </p:nvSpPr>
        <p:spPr>
          <a:xfrm rot="5400000">
            <a:off x="55103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8"/>
          <p:cNvSpPr/>
          <p:nvPr/>
        </p:nvSpPr>
        <p:spPr>
          <a:xfrm rot="5400000">
            <a:off x="4253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8"/>
          <p:cNvSpPr/>
          <p:nvPr/>
        </p:nvSpPr>
        <p:spPr>
          <a:xfrm rot="5400000">
            <a:off x="4432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8"/>
          <p:cNvSpPr/>
          <p:nvPr/>
        </p:nvSpPr>
        <p:spPr>
          <a:xfrm rot="5400000">
            <a:off x="46123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8"/>
          <p:cNvSpPr/>
          <p:nvPr/>
        </p:nvSpPr>
        <p:spPr>
          <a:xfrm rot="5400000">
            <a:off x="4791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8"/>
          <p:cNvSpPr/>
          <p:nvPr/>
        </p:nvSpPr>
        <p:spPr>
          <a:xfrm rot="5400000">
            <a:off x="49715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8"/>
          <p:cNvSpPr/>
          <p:nvPr/>
        </p:nvSpPr>
        <p:spPr>
          <a:xfrm rot="5400000">
            <a:off x="5151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8"/>
          <p:cNvSpPr/>
          <p:nvPr/>
        </p:nvSpPr>
        <p:spPr>
          <a:xfrm rot="5400000">
            <a:off x="5330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8"/>
          <p:cNvSpPr/>
          <p:nvPr/>
        </p:nvSpPr>
        <p:spPr>
          <a:xfrm rot="5400000">
            <a:off x="55103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8"/>
          <p:cNvSpPr/>
          <p:nvPr/>
        </p:nvSpPr>
        <p:spPr>
          <a:xfrm rot="5400000">
            <a:off x="22775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8"/>
          <p:cNvSpPr/>
          <p:nvPr/>
        </p:nvSpPr>
        <p:spPr>
          <a:xfrm rot="5400000">
            <a:off x="2457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8"/>
          <p:cNvSpPr/>
          <p:nvPr/>
        </p:nvSpPr>
        <p:spPr>
          <a:xfrm rot="5400000">
            <a:off x="2636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8"/>
          <p:cNvSpPr/>
          <p:nvPr/>
        </p:nvSpPr>
        <p:spPr>
          <a:xfrm rot="5400000">
            <a:off x="28163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8"/>
          <p:cNvSpPr/>
          <p:nvPr/>
        </p:nvSpPr>
        <p:spPr>
          <a:xfrm rot="5400000">
            <a:off x="2995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8"/>
          <p:cNvSpPr/>
          <p:nvPr/>
        </p:nvSpPr>
        <p:spPr>
          <a:xfrm rot="5400000">
            <a:off x="31755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8"/>
          <p:cNvSpPr/>
          <p:nvPr/>
        </p:nvSpPr>
        <p:spPr>
          <a:xfrm rot="5400000">
            <a:off x="33551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8"/>
          <p:cNvSpPr/>
          <p:nvPr/>
        </p:nvSpPr>
        <p:spPr>
          <a:xfrm rot="5400000">
            <a:off x="35347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8"/>
          <p:cNvSpPr/>
          <p:nvPr/>
        </p:nvSpPr>
        <p:spPr>
          <a:xfrm rot="5400000">
            <a:off x="22775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8"/>
          <p:cNvSpPr/>
          <p:nvPr/>
        </p:nvSpPr>
        <p:spPr>
          <a:xfrm rot="5400000">
            <a:off x="2457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8"/>
          <p:cNvSpPr/>
          <p:nvPr/>
        </p:nvSpPr>
        <p:spPr>
          <a:xfrm rot="5400000">
            <a:off x="2636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
          <p:cNvSpPr/>
          <p:nvPr/>
        </p:nvSpPr>
        <p:spPr>
          <a:xfrm rot="5400000">
            <a:off x="28163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8"/>
          <p:cNvSpPr/>
          <p:nvPr/>
        </p:nvSpPr>
        <p:spPr>
          <a:xfrm rot="5400000">
            <a:off x="2995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8"/>
          <p:cNvSpPr/>
          <p:nvPr/>
        </p:nvSpPr>
        <p:spPr>
          <a:xfrm rot="5400000">
            <a:off x="31755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8"/>
          <p:cNvSpPr/>
          <p:nvPr/>
        </p:nvSpPr>
        <p:spPr>
          <a:xfrm rot="5400000">
            <a:off x="33551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8"/>
          <p:cNvSpPr/>
          <p:nvPr/>
        </p:nvSpPr>
        <p:spPr>
          <a:xfrm rot="5400000">
            <a:off x="35347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8"/>
          <p:cNvSpPr/>
          <p:nvPr/>
        </p:nvSpPr>
        <p:spPr>
          <a:xfrm rot="5400000">
            <a:off x="5689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8"/>
          <p:cNvSpPr/>
          <p:nvPr/>
        </p:nvSpPr>
        <p:spPr>
          <a:xfrm rot="5400000">
            <a:off x="2097907" y="48139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8"/>
          <p:cNvSpPr/>
          <p:nvPr/>
        </p:nvSpPr>
        <p:spPr>
          <a:xfrm rot="5400000">
            <a:off x="2097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
          <p:cNvSpPr/>
          <p:nvPr/>
        </p:nvSpPr>
        <p:spPr>
          <a:xfrm rot="5400000">
            <a:off x="5689907" y="45112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
          <p:cNvSpPr/>
          <p:nvPr/>
        </p:nvSpPr>
        <p:spPr>
          <a:xfrm rot="5400000">
            <a:off x="4253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8"/>
          <p:cNvSpPr/>
          <p:nvPr/>
        </p:nvSpPr>
        <p:spPr>
          <a:xfrm rot="5400000">
            <a:off x="4432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8"/>
          <p:cNvSpPr/>
          <p:nvPr/>
        </p:nvSpPr>
        <p:spPr>
          <a:xfrm rot="5400000">
            <a:off x="46123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8"/>
          <p:cNvSpPr/>
          <p:nvPr/>
        </p:nvSpPr>
        <p:spPr>
          <a:xfrm rot="5400000">
            <a:off x="4791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8"/>
          <p:cNvSpPr/>
          <p:nvPr/>
        </p:nvSpPr>
        <p:spPr>
          <a:xfrm rot="5400000">
            <a:off x="49715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8"/>
          <p:cNvSpPr/>
          <p:nvPr/>
        </p:nvSpPr>
        <p:spPr>
          <a:xfrm rot="5400000">
            <a:off x="5151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8"/>
          <p:cNvSpPr/>
          <p:nvPr/>
        </p:nvSpPr>
        <p:spPr>
          <a:xfrm rot="5400000">
            <a:off x="5330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
          <p:cNvSpPr/>
          <p:nvPr/>
        </p:nvSpPr>
        <p:spPr>
          <a:xfrm rot="5400000">
            <a:off x="55103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8"/>
          <p:cNvSpPr/>
          <p:nvPr/>
        </p:nvSpPr>
        <p:spPr>
          <a:xfrm rot="5400000">
            <a:off x="4253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8"/>
          <p:cNvSpPr/>
          <p:nvPr/>
        </p:nvSpPr>
        <p:spPr>
          <a:xfrm rot="5400000">
            <a:off x="4432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8"/>
          <p:cNvSpPr/>
          <p:nvPr/>
        </p:nvSpPr>
        <p:spPr>
          <a:xfrm rot="5400000">
            <a:off x="46123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8"/>
          <p:cNvSpPr/>
          <p:nvPr/>
        </p:nvSpPr>
        <p:spPr>
          <a:xfrm rot="5400000">
            <a:off x="47919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8"/>
          <p:cNvSpPr/>
          <p:nvPr/>
        </p:nvSpPr>
        <p:spPr>
          <a:xfrm rot="5400000">
            <a:off x="49715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8"/>
          <p:cNvSpPr/>
          <p:nvPr/>
        </p:nvSpPr>
        <p:spPr>
          <a:xfrm rot="5400000">
            <a:off x="5151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8"/>
          <p:cNvSpPr/>
          <p:nvPr/>
        </p:nvSpPr>
        <p:spPr>
          <a:xfrm rot="5400000">
            <a:off x="5330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8"/>
          <p:cNvSpPr/>
          <p:nvPr/>
        </p:nvSpPr>
        <p:spPr>
          <a:xfrm rot="5400000">
            <a:off x="22775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8"/>
          <p:cNvSpPr/>
          <p:nvPr/>
        </p:nvSpPr>
        <p:spPr>
          <a:xfrm rot="5400000">
            <a:off x="2457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8"/>
          <p:cNvSpPr/>
          <p:nvPr/>
        </p:nvSpPr>
        <p:spPr>
          <a:xfrm rot="5400000">
            <a:off x="2636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8"/>
          <p:cNvSpPr/>
          <p:nvPr/>
        </p:nvSpPr>
        <p:spPr>
          <a:xfrm rot="5400000">
            <a:off x="28163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8"/>
          <p:cNvSpPr/>
          <p:nvPr/>
        </p:nvSpPr>
        <p:spPr>
          <a:xfrm rot="5400000">
            <a:off x="2995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8"/>
          <p:cNvSpPr/>
          <p:nvPr/>
        </p:nvSpPr>
        <p:spPr>
          <a:xfrm rot="5400000">
            <a:off x="31755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8"/>
          <p:cNvSpPr/>
          <p:nvPr/>
        </p:nvSpPr>
        <p:spPr>
          <a:xfrm rot="5400000">
            <a:off x="33551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8"/>
          <p:cNvSpPr/>
          <p:nvPr/>
        </p:nvSpPr>
        <p:spPr>
          <a:xfrm rot="5400000">
            <a:off x="35347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8"/>
          <p:cNvSpPr/>
          <p:nvPr/>
        </p:nvSpPr>
        <p:spPr>
          <a:xfrm rot="5400000">
            <a:off x="2457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8"/>
          <p:cNvSpPr/>
          <p:nvPr/>
        </p:nvSpPr>
        <p:spPr>
          <a:xfrm rot="5400000">
            <a:off x="2636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8"/>
          <p:cNvSpPr/>
          <p:nvPr/>
        </p:nvSpPr>
        <p:spPr>
          <a:xfrm rot="5400000">
            <a:off x="28163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8"/>
          <p:cNvSpPr/>
          <p:nvPr/>
        </p:nvSpPr>
        <p:spPr>
          <a:xfrm rot="5400000">
            <a:off x="29959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8"/>
          <p:cNvSpPr/>
          <p:nvPr/>
        </p:nvSpPr>
        <p:spPr>
          <a:xfrm rot="5400000">
            <a:off x="31755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8"/>
          <p:cNvSpPr/>
          <p:nvPr/>
        </p:nvSpPr>
        <p:spPr>
          <a:xfrm rot="5400000">
            <a:off x="33551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8"/>
          <p:cNvSpPr/>
          <p:nvPr/>
        </p:nvSpPr>
        <p:spPr>
          <a:xfrm rot="5400000">
            <a:off x="3534707" y="39016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8"/>
          <p:cNvSpPr/>
          <p:nvPr/>
        </p:nvSpPr>
        <p:spPr>
          <a:xfrm rot="5400000">
            <a:off x="5689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8"/>
          <p:cNvSpPr/>
          <p:nvPr/>
        </p:nvSpPr>
        <p:spPr>
          <a:xfrm rot="5400000">
            <a:off x="2097907" y="4204328"/>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8"/>
          <p:cNvSpPr txBox="1"/>
          <p:nvPr/>
        </p:nvSpPr>
        <p:spPr>
          <a:xfrm>
            <a:off x="2625500" y="7780475"/>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EB Garamond"/>
                <a:ea typeface="EB Garamond"/>
                <a:cs typeface="EB Garamond"/>
                <a:sym typeface="EB Garamond"/>
              </a:rPr>
              <a:t>100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97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rgbClr val="000000"/>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9" name="Shape 529"/>
        <p:cNvGrpSpPr/>
        <p:nvPr/>
      </p:nvGrpSpPr>
      <p:grpSpPr>
        <a:xfrm>
          <a:off x="0" y="0"/>
          <a:ext cx="0" cy="0"/>
          <a:chOff x="0" y="0"/>
          <a:chExt cx="0" cy="0"/>
        </a:xfrm>
      </p:grpSpPr>
      <p:sp>
        <p:nvSpPr>
          <p:cNvPr id="530" name="Google Shape;530;p19"/>
          <p:cNvSpPr/>
          <p:nvPr/>
        </p:nvSpPr>
        <p:spPr>
          <a:xfrm>
            <a:off x="3560800" y="50347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531" name="Google Shape;531;p19"/>
          <p:cNvSpPr/>
          <p:nvPr/>
        </p:nvSpPr>
        <p:spPr>
          <a:xfrm>
            <a:off x="3560800" y="57661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532" name="Google Shape;532;p19"/>
          <p:cNvSpPr/>
          <p:nvPr/>
        </p:nvSpPr>
        <p:spPr>
          <a:xfrm>
            <a:off x="4822300" y="50347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533" name="Google Shape;533;p19"/>
          <p:cNvSpPr/>
          <p:nvPr/>
        </p:nvSpPr>
        <p:spPr>
          <a:xfrm>
            <a:off x="4822300" y="57661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534" name="Google Shape;534;p19"/>
          <p:cNvSpPr/>
          <p:nvPr/>
        </p:nvSpPr>
        <p:spPr>
          <a:xfrm>
            <a:off x="4191550" y="50347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535" name="Google Shape;535;p19"/>
          <p:cNvSpPr/>
          <p:nvPr/>
        </p:nvSpPr>
        <p:spPr>
          <a:xfrm>
            <a:off x="4191550" y="576612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536" name="Google Shape;536;p19"/>
          <p:cNvSpPr/>
          <p:nvPr/>
        </p:nvSpPr>
        <p:spPr>
          <a:xfrm>
            <a:off x="3560800" y="67245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537" name="Google Shape;537;p19"/>
          <p:cNvSpPr/>
          <p:nvPr/>
        </p:nvSpPr>
        <p:spPr>
          <a:xfrm>
            <a:off x="3560800" y="74559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538" name="Google Shape;538;p19"/>
          <p:cNvSpPr/>
          <p:nvPr/>
        </p:nvSpPr>
        <p:spPr>
          <a:xfrm>
            <a:off x="4822300" y="67245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539" name="Google Shape;539;p19"/>
          <p:cNvSpPr/>
          <p:nvPr/>
        </p:nvSpPr>
        <p:spPr>
          <a:xfrm>
            <a:off x="4822300" y="74559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540" name="Google Shape;540;p19"/>
          <p:cNvSpPr/>
          <p:nvPr/>
        </p:nvSpPr>
        <p:spPr>
          <a:xfrm>
            <a:off x="4191550" y="67245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b="1" sz="1000">
              <a:solidFill>
                <a:srgbClr val="A64D79"/>
              </a:solidFill>
            </a:endParaRPr>
          </a:p>
        </p:txBody>
      </p:sp>
      <p:sp>
        <p:nvSpPr>
          <p:cNvPr id="541" name="Google Shape;541;p19"/>
          <p:cNvSpPr/>
          <p:nvPr/>
        </p:nvSpPr>
        <p:spPr>
          <a:xfrm>
            <a:off x="4191550" y="7455975"/>
            <a:ext cx="228600" cy="731400"/>
          </a:xfrm>
          <a:prstGeom prst="rect">
            <a:avLst/>
          </a:prstGeom>
          <a:solidFill>
            <a:srgbClr val="FFFFFF"/>
          </a:solidFill>
          <a:ln cap="flat" cmpd="sng" w="19050">
            <a:solidFill>
              <a:srgbClr val="C27BA0"/>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A64D79"/>
                </a:solidFill>
              </a:rPr>
              <a:t>8</a:t>
            </a:r>
            <a:endParaRPr/>
          </a:p>
        </p:txBody>
      </p:sp>
      <p:sp>
        <p:nvSpPr>
          <p:cNvPr id="542" name="Google Shape;542;p19"/>
          <p:cNvSpPr/>
          <p:nvPr/>
        </p:nvSpPr>
        <p:spPr>
          <a:xfrm rot="5404511">
            <a:off x="4191539" y="8375827"/>
            <a:ext cx="228600" cy="365700"/>
          </a:xfrm>
          <a:prstGeom prst="rect">
            <a:avLst/>
          </a:prstGeom>
          <a:solidFill>
            <a:srgbClr val="FFFFFF"/>
          </a:solidFill>
          <a:ln cap="flat" cmpd="sng" w="19050">
            <a:solidFill>
              <a:srgbClr val="6AA84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6AA84F"/>
                </a:solidFill>
              </a:rPr>
              <a:t>4</a:t>
            </a:r>
            <a:endParaRPr>
              <a:solidFill>
                <a:srgbClr val="6AA84F"/>
              </a:solidFill>
            </a:endParaRPr>
          </a:p>
        </p:txBody>
      </p:sp>
      <p:sp>
        <p:nvSpPr>
          <p:cNvPr id="543" name="Google Shape;543;p19"/>
          <p:cNvSpPr/>
          <p:nvPr/>
        </p:nvSpPr>
        <p:spPr>
          <a:xfrm>
            <a:off x="7128300" y="418047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544" name="Google Shape;544;p19"/>
          <p:cNvSpPr/>
          <p:nvPr/>
        </p:nvSpPr>
        <p:spPr>
          <a:xfrm>
            <a:off x="7128300" y="354602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545" name="Google Shape;545;p19"/>
          <p:cNvSpPr/>
          <p:nvPr/>
        </p:nvSpPr>
        <p:spPr>
          <a:xfrm>
            <a:off x="7070575" y="2907800"/>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546" name="Google Shape;546;p19"/>
          <p:cNvSpPr/>
          <p:nvPr/>
        </p:nvSpPr>
        <p:spPr>
          <a:xfrm>
            <a:off x="7197275" y="260132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547" name="Google Shape;547;p19"/>
          <p:cNvSpPr/>
          <p:nvPr/>
        </p:nvSpPr>
        <p:spPr>
          <a:xfrm>
            <a:off x="6671100" y="2269575"/>
            <a:ext cx="457200" cy="228600"/>
          </a:xfrm>
          <a:prstGeom prst="roundRect">
            <a:avLst>
              <a:gd fmla="val 16667" name="adj"/>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Clr>
                <a:srgbClr val="000000"/>
              </a:buClr>
              <a:buSzPts val="1100"/>
              <a:buFont typeface="Arial"/>
              <a:buNone/>
            </a:pPr>
            <a:r>
              <a:rPr b="1" lang="en" sz="1100">
                <a:solidFill>
                  <a:srgbClr val="B7B7B7"/>
                </a:solidFill>
              </a:rPr>
              <a:t>W</a:t>
            </a:r>
            <a:endParaRPr/>
          </a:p>
        </p:txBody>
      </p:sp>
      <p:sp>
        <p:nvSpPr>
          <p:cNvPr id="548" name="Google Shape;548;p19"/>
          <p:cNvSpPr/>
          <p:nvPr/>
        </p:nvSpPr>
        <p:spPr>
          <a:xfrm>
            <a:off x="7128300" y="3863250"/>
            <a:ext cx="228600" cy="228600"/>
          </a:xfrm>
          <a:prstGeom prst="roundRect">
            <a:avLst>
              <a:gd fmla="val 16667" name="adj"/>
            </a:avLst>
          </a:prstGeom>
          <a:solidFill>
            <a:srgbClr val="B7B7B7"/>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FFFFFF"/>
                </a:solidFill>
              </a:rPr>
              <a:t>W</a:t>
            </a:r>
            <a:endParaRPr>
              <a:solidFill>
                <a:srgbClr val="FFFFFF"/>
              </a:solidFill>
            </a:endParaRPr>
          </a:p>
        </p:txBody>
      </p:sp>
      <p:sp>
        <p:nvSpPr>
          <p:cNvPr id="549" name="Google Shape;549;p19"/>
          <p:cNvSpPr/>
          <p:nvPr/>
        </p:nvSpPr>
        <p:spPr>
          <a:xfrm>
            <a:off x="6671100" y="2601325"/>
            <a:ext cx="457200" cy="228600"/>
          </a:xfrm>
          <a:prstGeom prst="roundRect">
            <a:avLst>
              <a:gd fmla="val 16667" name="adj"/>
            </a:avLst>
          </a:prstGeom>
          <a:solidFill>
            <a:srgbClr val="B7B7B7"/>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FFFFFF"/>
                </a:solidFill>
              </a:rPr>
              <a:t>W</a:t>
            </a:r>
            <a:endParaRPr>
              <a:solidFill>
                <a:srgbClr val="FFFFFF"/>
              </a:solidFill>
            </a:endParaRPr>
          </a:p>
        </p:txBody>
      </p:sp>
      <p:sp>
        <p:nvSpPr>
          <p:cNvPr id="550" name="Google Shape;550;p19"/>
          <p:cNvSpPr/>
          <p:nvPr/>
        </p:nvSpPr>
        <p:spPr>
          <a:xfrm>
            <a:off x="6347500" y="2829925"/>
            <a:ext cx="228600" cy="228600"/>
          </a:xfrm>
          <a:prstGeom prst="ellipse">
            <a:avLst/>
          </a:prstGeom>
          <a:solidFill>
            <a:srgbClr val="FFFFFF"/>
          </a:solidFill>
          <a:ln cap="flat" cmpd="sng" w="19050">
            <a:solidFill>
              <a:srgbClr val="B7B7B7"/>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B7B7B7"/>
                </a:solidFill>
              </a:rPr>
              <a:t>W</a:t>
            </a:r>
            <a:endParaRPr b="1" sz="1100">
              <a:solidFill>
                <a:srgbClr val="B7B7B7"/>
              </a:solidFill>
            </a:endParaRPr>
          </a:p>
        </p:txBody>
      </p:sp>
      <p:sp>
        <p:nvSpPr>
          <p:cNvPr id="551" name="Google Shape;551;p19"/>
          <p:cNvSpPr/>
          <p:nvPr/>
        </p:nvSpPr>
        <p:spPr>
          <a:xfrm>
            <a:off x="5006375" y="3283825"/>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552" name="Google Shape;552;p19"/>
          <p:cNvSpPr/>
          <p:nvPr/>
        </p:nvSpPr>
        <p:spPr>
          <a:xfrm>
            <a:off x="3542950" y="4130125"/>
            <a:ext cx="264300" cy="228600"/>
          </a:xfrm>
          <a:prstGeom prst="triangle">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06666"/>
                </a:solidFill>
              </a:rPr>
              <a:t>H</a:t>
            </a:r>
            <a:endParaRPr b="1" sz="1000">
              <a:solidFill>
                <a:srgbClr val="E06666"/>
              </a:solidFill>
            </a:endParaRPr>
          </a:p>
        </p:txBody>
      </p:sp>
      <p:sp>
        <p:nvSpPr>
          <p:cNvPr id="553" name="Google Shape;553;p19"/>
          <p:cNvSpPr/>
          <p:nvPr/>
        </p:nvSpPr>
        <p:spPr>
          <a:xfrm>
            <a:off x="4851700" y="4139538"/>
            <a:ext cx="264300" cy="228600"/>
          </a:xfrm>
          <a:prstGeom prst="triangle">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06666"/>
                </a:solidFill>
              </a:rPr>
              <a:t>H</a:t>
            </a:r>
            <a:endParaRPr b="1" sz="1000">
              <a:solidFill>
                <a:srgbClr val="E06666"/>
              </a:solidFill>
            </a:endParaRPr>
          </a:p>
        </p:txBody>
      </p:sp>
      <p:sp>
        <p:nvSpPr>
          <p:cNvPr id="554" name="Google Shape;554;p19"/>
          <p:cNvSpPr/>
          <p:nvPr/>
        </p:nvSpPr>
        <p:spPr>
          <a:xfrm>
            <a:off x="4087963" y="4091850"/>
            <a:ext cx="264300" cy="228600"/>
          </a:xfrm>
          <a:prstGeom prst="triangle">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06666"/>
                </a:solidFill>
              </a:rPr>
              <a:t>H</a:t>
            </a:r>
            <a:endParaRPr b="1" sz="1000">
              <a:solidFill>
                <a:srgbClr val="E06666"/>
              </a:solidFill>
            </a:endParaRPr>
          </a:p>
        </p:txBody>
      </p:sp>
      <p:sp>
        <p:nvSpPr>
          <p:cNvPr id="555" name="Google Shape;555;p19"/>
          <p:cNvSpPr/>
          <p:nvPr/>
        </p:nvSpPr>
        <p:spPr>
          <a:xfrm>
            <a:off x="5415750" y="2215625"/>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556" name="Google Shape;556;p19"/>
          <p:cNvSpPr/>
          <p:nvPr/>
        </p:nvSpPr>
        <p:spPr>
          <a:xfrm>
            <a:off x="3986575" y="2215625"/>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557" name="Google Shape;557;p19"/>
          <p:cNvSpPr/>
          <p:nvPr/>
        </p:nvSpPr>
        <p:spPr>
          <a:xfrm>
            <a:off x="5537000" y="4091850"/>
            <a:ext cx="228600" cy="228600"/>
          </a:xfrm>
          <a:prstGeom prst="ellipse">
            <a:avLst/>
          </a:prstGeom>
          <a:solidFill>
            <a:srgbClr val="FFFFFF"/>
          </a:solidFill>
          <a:ln cap="flat" cmpd="sng" w="19050">
            <a:solidFill>
              <a:srgbClr val="9FC5E8"/>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9FC5E8"/>
                </a:solidFill>
              </a:rPr>
              <a:t>C</a:t>
            </a:r>
            <a:endParaRPr b="1" sz="1100">
              <a:solidFill>
                <a:srgbClr val="9FC5E8"/>
              </a:solidFill>
            </a:endParaRPr>
          </a:p>
        </p:txBody>
      </p:sp>
      <p:sp>
        <p:nvSpPr>
          <p:cNvPr id="558" name="Google Shape;558;p19"/>
          <p:cNvSpPr/>
          <p:nvPr/>
        </p:nvSpPr>
        <p:spPr>
          <a:xfrm rot="-5400000">
            <a:off x="2514575" y="4328100"/>
            <a:ext cx="548700" cy="2286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000">
                <a:solidFill>
                  <a:srgbClr val="0B5394"/>
                </a:solidFill>
              </a:rPr>
              <a:t>Bar</a:t>
            </a:r>
            <a:endParaRPr sz="1000">
              <a:solidFill>
                <a:srgbClr val="0B5394"/>
              </a:solidFill>
            </a:endParaRPr>
          </a:p>
        </p:txBody>
      </p:sp>
      <p:sp>
        <p:nvSpPr>
          <p:cNvPr id="559" name="Google Shape;559;p19"/>
          <p:cNvSpPr/>
          <p:nvPr/>
        </p:nvSpPr>
        <p:spPr>
          <a:xfrm rot="-5400000">
            <a:off x="6347500" y="4388275"/>
            <a:ext cx="228600" cy="548700"/>
          </a:xfrm>
          <a:prstGeom prst="rect">
            <a:avLst/>
          </a:prstGeom>
          <a:solidFill>
            <a:srgbClr val="FFFFFF"/>
          </a:solidFill>
          <a:ln cap="flat" cmpd="sng" w="19050">
            <a:solidFill>
              <a:srgbClr val="F1C23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F1C232"/>
                </a:solidFill>
              </a:rPr>
              <a:t>6</a:t>
            </a:r>
            <a:endParaRPr>
              <a:solidFill>
                <a:srgbClr val="F1C232"/>
              </a:solidFill>
            </a:endParaRPr>
          </a:p>
        </p:txBody>
      </p:sp>
      <p:sp>
        <p:nvSpPr>
          <p:cNvPr id="560" name="Google Shape;560;p19"/>
          <p:cNvSpPr/>
          <p:nvPr/>
        </p:nvSpPr>
        <p:spPr>
          <a:xfrm>
            <a:off x="1184950" y="5286125"/>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561" name="Google Shape;561;p19"/>
          <p:cNvSpPr/>
          <p:nvPr/>
        </p:nvSpPr>
        <p:spPr>
          <a:xfrm>
            <a:off x="1184950" y="8187375"/>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562" name="Google Shape;562;p19"/>
          <p:cNvSpPr/>
          <p:nvPr/>
        </p:nvSpPr>
        <p:spPr>
          <a:xfrm>
            <a:off x="1184950" y="6268925"/>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563" name="Google Shape;563;p19"/>
          <p:cNvSpPr/>
          <p:nvPr/>
        </p:nvSpPr>
        <p:spPr>
          <a:xfrm>
            <a:off x="1184950" y="7228150"/>
            <a:ext cx="228600" cy="228600"/>
          </a:xfrm>
          <a:prstGeom prst="ellipse">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rgbClr val="0B5394"/>
                </a:solidFill>
              </a:rPr>
              <a:t>B</a:t>
            </a:r>
            <a:endParaRPr b="1" sz="1100">
              <a:solidFill>
                <a:srgbClr val="0B5394"/>
              </a:solidFill>
            </a:endParaRPr>
          </a:p>
        </p:txBody>
      </p:sp>
      <p:sp>
        <p:nvSpPr>
          <p:cNvPr id="564" name="Google Shape;564;p19"/>
          <p:cNvSpPr/>
          <p:nvPr/>
        </p:nvSpPr>
        <p:spPr>
          <a:xfrm>
            <a:off x="2039175" y="6002975"/>
            <a:ext cx="228600" cy="7605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800">
                <a:solidFill>
                  <a:srgbClr val="0B5394"/>
                </a:solidFill>
              </a:rPr>
              <a:t>100”</a:t>
            </a:r>
            <a:endParaRPr sz="1200">
              <a:solidFill>
                <a:srgbClr val="0B5394"/>
              </a:solidFill>
            </a:endParaRPr>
          </a:p>
        </p:txBody>
      </p:sp>
      <p:sp>
        <p:nvSpPr>
          <p:cNvPr id="565" name="Google Shape;565;p19"/>
          <p:cNvSpPr/>
          <p:nvPr/>
        </p:nvSpPr>
        <p:spPr>
          <a:xfrm>
            <a:off x="2039175" y="6822125"/>
            <a:ext cx="228600" cy="7605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800">
                <a:solidFill>
                  <a:srgbClr val="0B5394"/>
                </a:solidFill>
              </a:rPr>
              <a:t>100”</a:t>
            </a:r>
            <a:endParaRPr sz="1200">
              <a:solidFill>
                <a:srgbClr val="0B539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9" name="Shape 569"/>
        <p:cNvGrpSpPr/>
        <p:nvPr/>
      </p:nvGrpSpPr>
      <p:grpSpPr>
        <a:xfrm>
          <a:off x="0" y="0"/>
          <a:ext cx="0" cy="0"/>
          <a:chOff x="0" y="0"/>
          <a:chExt cx="0" cy="0"/>
        </a:xfrm>
      </p:grpSpPr>
      <p:sp>
        <p:nvSpPr>
          <p:cNvPr id="570" name="Google Shape;570;p20"/>
          <p:cNvSpPr txBox="1"/>
          <p:nvPr/>
        </p:nvSpPr>
        <p:spPr>
          <a:xfrm>
            <a:off x="0" y="3602700"/>
            <a:ext cx="7772400" cy="23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0">
                <a:solidFill>
                  <a:srgbClr val="434343"/>
                </a:solidFill>
                <a:latin typeface="Space Grotesk Medium"/>
                <a:ea typeface="Space Grotesk Medium"/>
                <a:cs typeface="Space Grotesk Medium"/>
                <a:sym typeface="Space Grotesk Medium"/>
              </a:rPr>
              <a:t>Plan B</a:t>
            </a:r>
            <a:r>
              <a:rPr lang="en" sz="3800">
                <a:solidFill>
                  <a:srgbClr val="434343"/>
                </a:solidFill>
                <a:latin typeface="Space Grotesk Medium"/>
                <a:ea typeface="Space Grotesk Medium"/>
                <a:cs typeface="Space Grotesk Medium"/>
                <a:sym typeface="Space Grotesk Medium"/>
              </a:rPr>
              <a:t> </a:t>
            </a:r>
            <a:endParaRPr sz="3800">
              <a:solidFill>
                <a:srgbClr val="434343"/>
              </a:solidFill>
              <a:latin typeface="Space Grotesk Medium"/>
              <a:ea typeface="Space Grotesk Medium"/>
              <a:cs typeface="Space Grotesk Medium"/>
              <a:sym typeface="Space Grotesk Medium"/>
            </a:endParaRPr>
          </a:p>
          <a:p>
            <a:pPr indent="0" lvl="0" marL="0" rtl="0" algn="ctr">
              <a:spcBef>
                <a:spcPts val="0"/>
              </a:spcBef>
              <a:spcAft>
                <a:spcPts val="0"/>
              </a:spcAft>
              <a:buClr>
                <a:schemeClr val="dk1"/>
              </a:buClr>
              <a:buSzPts val="1100"/>
              <a:buFont typeface="Arial"/>
              <a:buNone/>
            </a:pPr>
            <a:r>
              <a:rPr lang="en" sz="2400">
                <a:solidFill>
                  <a:srgbClr val="434343"/>
                </a:solidFill>
                <a:latin typeface="Space Grotesk Medium"/>
                <a:ea typeface="Space Grotesk Medium"/>
                <a:cs typeface="Space Grotesk Medium"/>
                <a:sym typeface="Space Grotesk Medium"/>
              </a:rPr>
              <a:t>(Rain)</a:t>
            </a:r>
            <a:endParaRPr sz="2400">
              <a:solidFill>
                <a:srgbClr val="434343"/>
              </a:solidFill>
              <a:latin typeface="Space Grotesk Medium"/>
              <a:ea typeface="Space Grotesk Medium"/>
              <a:cs typeface="Space Grotesk Medium"/>
              <a:sym typeface="Space Grotesk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4" name="Shape 574"/>
        <p:cNvGrpSpPr/>
        <p:nvPr/>
      </p:nvGrpSpPr>
      <p:grpSpPr>
        <a:xfrm>
          <a:off x="0" y="0"/>
          <a:ext cx="0" cy="0"/>
          <a:chOff x="0" y="0"/>
          <a:chExt cx="0" cy="0"/>
        </a:xfrm>
      </p:grpSpPr>
      <p:sp>
        <p:nvSpPr>
          <p:cNvPr id="575" name="Google Shape;575;p21"/>
          <p:cNvSpPr/>
          <p:nvPr/>
        </p:nvSpPr>
        <p:spPr>
          <a:xfrm rot="5400000">
            <a:off x="3856870" y="449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1"/>
          <p:cNvSpPr/>
          <p:nvPr/>
        </p:nvSpPr>
        <p:spPr>
          <a:xfrm rot="5400000">
            <a:off x="3545545" y="449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1"/>
          <p:cNvSpPr/>
          <p:nvPr/>
        </p:nvSpPr>
        <p:spPr>
          <a:xfrm rot="5400000">
            <a:off x="3696770" y="4323890"/>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1"/>
          <p:cNvSpPr/>
          <p:nvPr/>
        </p:nvSpPr>
        <p:spPr>
          <a:xfrm rot="5400000">
            <a:off x="4083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1"/>
          <p:cNvSpPr/>
          <p:nvPr/>
        </p:nvSpPr>
        <p:spPr>
          <a:xfrm rot="5400000">
            <a:off x="4262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1"/>
          <p:cNvSpPr/>
          <p:nvPr/>
        </p:nvSpPr>
        <p:spPr>
          <a:xfrm rot="5400000">
            <a:off x="44422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1"/>
          <p:cNvSpPr/>
          <p:nvPr/>
        </p:nvSpPr>
        <p:spPr>
          <a:xfrm rot="5400000">
            <a:off x="46218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1"/>
          <p:cNvSpPr/>
          <p:nvPr/>
        </p:nvSpPr>
        <p:spPr>
          <a:xfrm rot="5400000">
            <a:off x="48014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1"/>
          <p:cNvSpPr/>
          <p:nvPr/>
        </p:nvSpPr>
        <p:spPr>
          <a:xfrm rot="5400000">
            <a:off x="4981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1"/>
          <p:cNvSpPr/>
          <p:nvPr/>
        </p:nvSpPr>
        <p:spPr>
          <a:xfrm rot="5400000">
            <a:off x="5160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1"/>
          <p:cNvSpPr/>
          <p:nvPr/>
        </p:nvSpPr>
        <p:spPr>
          <a:xfrm rot="5400000">
            <a:off x="4083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1"/>
          <p:cNvSpPr/>
          <p:nvPr/>
        </p:nvSpPr>
        <p:spPr>
          <a:xfrm rot="5400000">
            <a:off x="4262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1"/>
          <p:cNvSpPr/>
          <p:nvPr/>
        </p:nvSpPr>
        <p:spPr>
          <a:xfrm rot="5400000">
            <a:off x="44422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1"/>
          <p:cNvSpPr/>
          <p:nvPr/>
        </p:nvSpPr>
        <p:spPr>
          <a:xfrm rot="5400000">
            <a:off x="46218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1"/>
          <p:cNvSpPr/>
          <p:nvPr/>
        </p:nvSpPr>
        <p:spPr>
          <a:xfrm rot="5400000">
            <a:off x="48014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1"/>
          <p:cNvSpPr/>
          <p:nvPr/>
        </p:nvSpPr>
        <p:spPr>
          <a:xfrm rot="5400000">
            <a:off x="4981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1"/>
          <p:cNvSpPr/>
          <p:nvPr/>
        </p:nvSpPr>
        <p:spPr>
          <a:xfrm rot="5400000">
            <a:off x="5160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1"/>
          <p:cNvSpPr/>
          <p:nvPr/>
        </p:nvSpPr>
        <p:spPr>
          <a:xfrm rot="5400000">
            <a:off x="53402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1"/>
          <p:cNvSpPr/>
          <p:nvPr/>
        </p:nvSpPr>
        <p:spPr>
          <a:xfrm rot="5400000">
            <a:off x="2287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1"/>
          <p:cNvSpPr/>
          <p:nvPr/>
        </p:nvSpPr>
        <p:spPr>
          <a:xfrm rot="5400000">
            <a:off x="2466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1"/>
          <p:cNvSpPr/>
          <p:nvPr/>
        </p:nvSpPr>
        <p:spPr>
          <a:xfrm rot="5400000">
            <a:off x="26462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1"/>
          <p:cNvSpPr/>
          <p:nvPr/>
        </p:nvSpPr>
        <p:spPr>
          <a:xfrm rot="5400000">
            <a:off x="28258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1"/>
          <p:cNvSpPr/>
          <p:nvPr/>
        </p:nvSpPr>
        <p:spPr>
          <a:xfrm rot="5400000">
            <a:off x="30054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1"/>
          <p:cNvSpPr/>
          <p:nvPr/>
        </p:nvSpPr>
        <p:spPr>
          <a:xfrm rot="5400000">
            <a:off x="31850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1"/>
          <p:cNvSpPr/>
          <p:nvPr/>
        </p:nvSpPr>
        <p:spPr>
          <a:xfrm rot="5400000">
            <a:off x="3364682" y="6499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1"/>
          <p:cNvSpPr/>
          <p:nvPr/>
        </p:nvSpPr>
        <p:spPr>
          <a:xfrm rot="5400000">
            <a:off x="21074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1"/>
          <p:cNvSpPr/>
          <p:nvPr/>
        </p:nvSpPr>
        <p:spPr>
          <a:xfrm rot="5400000">
            <a:off x="2287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1"/>
          <p:cNvSpPr/>
          <p:nvPr/>
        </p:nvSpPr>
        <p:spPr>
          <a:xfrm rot="5400000">
            <a:off x="2466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1"/>
          <p:cNvSpPr/>
          <p:nvPr/>
        </p:nvSpPr>
        <p:spPr>
          <a:xfrm rot="5400000">
            <a:off x="26462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1"/>
          <p:cNvSpPr/>
          <p:nvPr/>
        </p:nvSpPr>
        <p:spPr>
          <a:xfrm rot="5400000">
            <a:off x="28258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
          <p:cNvSpPr/>
          <p:nvPr/>
        </p:nvSpPr>
        <p:spPr>
          <a:xfrm rot="5400000">
            <a:off x="30054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1"/>
          <p:cNvSpPr/>
          <p:nvPr/>
        </p:nvSpPr>
        <p:spPr>
          <a:xfrm rot="5400000">
            <a:off x="31850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1"/>
          <p:cNvSpPr/>
          <p:nvPr/>
        </p:nvSpPr>
        <p:spPr>
          <a:xfrm rot="5400000">
            <a:off x="3364682" y="61971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1"/>
          <p:cNvSpPr/>
          <p:nvPr/>
        </p:nvSpPr>
        <p:spPr>
          <a:xfrm rot="5400000">
            <a:off x="4083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rot="5400000">
            <a:off x="4262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rot="5400000">
            <a:off x="44422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p:nvPr/>
        </p:nvSpPr>
        <p:spPr>
          <a:xfrm rot="5400000">
            <a:off x="4621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rot="5400000">
            <a:off x="48014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rot="5400000">
            <a:off x="4981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rot="5400000">
            <a:off x="5160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rot="5400000">
            <a:off x="53402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1"/>
          <p:cNvSpPr/>
          <p:nvPr/>
        </p:nvSpPr>
        <p:spPr>
          <a:xfrm rot="5400000">
            <a:off x="4083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rot="5400000">
            <a:off x="4262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rot="5400000">
            <a:off x="44422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rot="5400000">
            <a:off x="4621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1"/>
          <p:cNvSpPr/>
          <p:nvPr/>
        </p:nvSpPr>
        <p:spPr>
          <a:xfrm rot="5400000">
            <a:off x="48014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1"/>
          <p:cNvSpPr/>
          <p:nvPr/>
        </p:nvSpPr>
        <p:spPr>
          <a:xfrm rot="5400000">
            <a:off x="4981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rot="5400000">
            <a:off x="5160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1"/>
          <p:cNvSpPr/>
          <p:nvPr/>
        </p:nvSpPr>
        <p:spPr>
          <a:xfrm rot="5400000">
            <a:off x="53402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rot="5400000">
            <a:off x="21074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1"/>
          <p:cNvSpPr/>
          <p:nvPr/>
        </p:nvSpPr>
        <p:spPr>
          <a:xfrm rot="5400000">
            <a:off x="2287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1"/>
          <p:cNvSpPr/>
          <p:nvPr/>
        </p:nvSpPr>
        <p:spPr>
          <a:xfrm rot="5400000">
            <a:off x="2466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1"/>
          <p:cNvSpPr/>
          <p:nvPr/>
        </p:nvSpPr>
        <p:spPr>
          <a:xfrm rot="5400000">
            <a:off x="26462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1"/>
          <p:cNvSpPr/>
          <p:nvPr/>
        </p:nvSpPr>
        <p:spPr>
          <a:xfrm rot="5400000">
            <a:off x="2825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1"/>
          <p:cNvSpPr/>
          <p:nvPr/>
        </p:nvSpPr>
        <p:spPr>
          <a:xfrm rot="5400000">
            <a:off x="30054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1"/>
          <p:cNvSpPr/>
          <p:nvPr/>
        </p:nvSpPr>
        <p:spPr>
          <a:xfrm rot="5400000">
            <a:off x="31850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1"/>
          <p:cNvSpPr/>
          <p:nvPr/>
        </p:nvSpPr>
        <p:spPr>
          <a:xfrm rot="5400000">
            <a:off x="33646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1"/>
          <p:cNvSpPr/>
          <p:nvPr/>
        </p:nvSpPr>
        <p:spPr>
          <a:xfrm rot="5400000">
            <a:off x="21074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1"/>
          <p:cNvSpPr/>
          <p:nvPr/>
        </p:nvSpPr>
        <p:spPr>
          <a:xfrm rot="5400000">
            <a:off x="2287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1"/>
          <p:cNvSpPr/>
          <p:nvPr/>
        </p:nvSpPr>
        <p:spPr>
          <a:xfrm rot="5400000">
            <a:off x="2466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1"/>
          <p:cNvSpPr/>
          <p:nvPr/>
        </p:nvSpPr>
        <p:spPr>
          <a:xfrm rot="5400000">
            <a:off x="26462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1"/>
          <p:cNvSpPr/>
          <p:nvPr/>
        </p:nvSpPr>
        <p:spPr>
          <a:xfrm rot="5400000">
            <a:off x="2825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rot="5400000">
            <a:off x="30054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rot="5400000">
            <a:off x="31850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rot="5400000">
            <a:off x="33646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rot="5400000">
            <a:off x="5519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rot="5400000">
            <a:off x="1927882" y="58902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rot="5400000">
            <a:off x="1927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rot="5400000">
            <a:off x="5519882" y="55875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1"/>
          <p:cNvSpPr/>
          <p:nvPr/>
        </p:nvSpPr>
        <p:spPr>
          <a:xfrm rot="5400000">
            <a:off x="4083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1"/>
          <p:cNvSpPr/>
          <p:nvPr/>
        </p:nvSpPr>
        <p:spPr>
          <a:xfrm rot="5400000">
            <a:off x="4262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rot="5400000">
            <a:off x="44422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1"/>
          <p:cNvSpPr/>
          <p:nvPr/>
        </p:nvSpPr>
        <p:spPr>
          <a:xfrm rot="5400000">
            <a:off x="4621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1"/>
          <p:cNvSpPr/>
          <p:nvPr/>
        </p:nvSpPr>
        <p:spPr>
          <a:xfrm rot="5400000">
            <a:off x="48014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rot="5400000">
            <a:off x="4981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rot="5400000">
            <a:off x="5160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rot="5400000">
            <a:off x="53402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1"/>
          <p:cNvSpPr/>
          <p:nvPr/>
        </p:nvSpPr>
        <p:spPr>
          <a:xfrm rot="5400000">
            <a:off x="4083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1"/>
          <p:cNvSpPr/>
          <p:nvPr/>
        </p:nvSpPr>
        <p:spPr>
          <a:xfrm rot="5400000">
            <a:off x="4262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rot="5400000">
            <a:off x="44422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rot="5400000">
            <a:off x="46218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rot="5400000">
            <a:off x="48014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1"/>
          <p:cNvSpPr/>
          <p:nvPr/>
        </p:nvSpPr>
        <p:spPr>
          <a:xfrm rot="5400000">
            <a:off x="4981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1"/>
          <p:cNvSpPr/>
          <p:nvPr/>
        </p:nvSpPr>
        <p:spPr>
          <a:xfrm rot="5400000">
            <a:off x="5160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rot="5400000">
            <a:off x="21074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1"/>
          <p:cNvSpPr/>
          <p:nvPr/>
        </p:nvSpPr>
        <p:spPr>
          <a:xfrm rot="5400000">
            <a:off x="2287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1"/>
          <p:cNvSpPr/>
          <p:nvPr/>
        </p:nvSpPr>
        <p:spPr>
          <a:xfrm rot="5400000">
            <a:off x="2466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1"/>
          <p:cNvSpPr/>
          <p:nvPr/>
        </p:nvSpPr>
        <p:spPr>
          <a:xfrm rot="5400000">
            <a:off x="26462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1"/>
          <p:cNvSpPr/>
          <p:nvPr/>
        </p:nvSpPr>
        <p:spPr>
          <a:xfrm rot="5400000">
            <a:off x="2825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1"/>
          <p:cNvSpPr/>
          <p:nvPr/>
        </p:nvSpPr>
        <p:spPr>
          <a:xfrm rot="5400000">
            <a:off x="30054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1"/>
          <p:cNvSpPr/>
          <p:nvPr/>
        </p:nvSpPr>
        <p:spPr>
          <a:xfrm rot="5400000">
            <a:off x="31850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1"/>
          <p:cNvSpPr/>
          <p:nvPr/>
        </p:nvSpPr>
        <p:spPr>
          <a:xfrm rot="5400000">
            <a:off x="33646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1"/>
          <p:cNvSpPr/>
          <p:nvPr/>
        </p:nvSpPr>
        <p:spPr>
          <a:xfrm rot="5400000">
            <a:off x="2287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1"/>
          <p:cNvSpPr/>
          <p:nvPr/>
        </p:nvSpPr>
        <p:spPr>
          <a:xfrm rot="5400000">
            <a:off x="2466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1"/>
          <p:cNvSpPr/>
          <p:nvPr/>
        </p:nvSpPr>
        <p:spPr>
          <a:xfrm rot="5400000">
            <a:off x="26462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1"/>
          <p:cNvSpPr/>
          <p:nvPr/>
        </p:nvSpPr>
        <p:spPr>
          <a:xfrm rot="5400000">
            <a:off x="28258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1"/>
          <p:cNvSpPr/>
          <p:nvPr/>
        </p:nvSpPr>
        <p:spPr>
          <a:xfrm rot="5400000">
            <a:off x="30054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1"/>
          <p:cNvSpPr/>
          <p:nvPr/>
        </p:nvSpPr>
        <p:spPr>
          <a:xfrm rot="5400000">
            <a:off x="31850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1"/>
          <p:cNvSpPr/>
          <p:nvPr/>
        </p:nvSpPr>
        <p:spPr>
          <a:xfrm rot="5400000">
            <a:off x="3364682" y="49779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1"/>
          <p:cNvSpPr/>
          <p:nvPr/>
        </p:nvSpPr>
        <p:spPr>
          <a:xfrm rot="5400000">
            <a:off x="5519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1"/>
          <p:cNvSpPr/>
          <p:nvPr/>
        </p:nvSpPr>
        <p:spPr>
          <a:xfrm rot="5400000">
            <a:off x="1927882" y="52806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1"/>
          <p:cNvSpPr txBox="1"/>
          <p:nvPr/>
        </p:nvSpPr>
        <p:spPr>
          <a:xfrm>
            <a:off x="2428375" y="7761425"/>
            <a:ext cx="267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chemeClr val="dk1"/>
                </a:solidFill>
                <a:latin typeface="EB Garamond"/>
                <a:ea typeface="EB Garamond"/>
                <a:cs typeface="EB Garamond"/>
                <a:sym typeface="EB Garamond"/>
              </a:rPr>
              <a:t>100 guests total;</a:t>
            </a:r>
            <a:br>
              <a:rPr lang="en">
                <a:solidFill>
                  <a:schemeClr val="dk1"/>
                </a:solidFill>
                <a:latin typeface="EB Garamond"/>
                <a:ea typeface="EB Garamond"/>
                <a:cs typeface="EB Garamond"/>
                <a:sym typeface="EB Garamond"/>
              </a:rPr>
            </a:br>
            <a:r>
              <a:rPr lang="en">
                <a:solidFill>
                  <a:schemeClr val="dk1"/>
                </a:solidFill>
                <a:latin typeface="EB Garamond"/>
                <a:ea typeface="EB Garamond"/>
                <a:cs typeface="EB Garamond"/>
                <a:sym typeface="EB Garamond"/>
              </a:rPr>
              <a:t>97 seated on lawn w/ aisle. </a:t>
            </a:r>
            <a:endParaRPr>
              <a:solidFill>
                <a:schemeClr val="dk1"/>
              </a:solidFill>
              <a:latin typeface="EB Garamond"/>
              <a:ea typeface="EB Garamond"/>
              <a:cs typeface="EB Garamond"/>
              <a:sym typeface="EB Garamond"/>
            </a:endParaRPr>
          </a:p>
          <a:p>
            <a:pPr indent="0" lvl="0" marL="0" rtl="0" algn="ctr">
              <a:spcBef>
                <a:spcPts val="0"/>
              </a:spcBef>
              <a:spcAft>
                <a:spcPts val="0"/>
              </a:spcAft>
              <a:buClr>
                <a:schemeClr val="dk1"/>
              </a:buClr>
              <a:buSzPts val="1100"/>
              <a:buFont typeface="Arial"/>
              <a:buNone/>
            </a:pPr>
            <a:r>
              <a:rPr lang="en">
                <a:solidFill>
                  <a:schemeClr val="dk1"/>
                </a:solidFill>
                <a:latin typeface="EB Garamond"/>
                <a:ea typeface="EB Garamond"/>
                <a:cs typeface="EB Garamond"/>
                <a:sym typeface="EB Garamond"/>
              </a:rPr>
              <a:t>3 standing (couple + officiant)</a:t>
            </a:r>
            <a:endParaRPr>
              <a:solidFill>
                <a:schemeClr val="dk1"/>
              </a:solidFill>
              <a:latin typeface="EB Garamond"/>
              <a:ea typeface="EB Garamond"/>
              <a:cs typeface="EB Garamond"/>
              <a:sym typeface="EB Garamond"/>
            </a:endParaRPr>
          </a:p>
        </p:txBody>
      </p:sp>
      <p:sp>
        <p:nvSpPr>
          <p:cNvPr id="677" name="Google Shape;677;p21"/>
          <p:cNvSpPr/>
          <p:nvPr/>
        </p:nvSpPr>
        <p:spPr>
          <a:xfrm rot="5400000">
            <a:off x="53402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1"/>
          <p:cNvSpPr/>
          <p:nvPr/>
        </p:nvSpPr>
        <p:spPr>
          <a:xfrm rot="5400000">
            <a:off x="21074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1"/>
          <p:cNvSpPr/>
          <p:nvPr/>
        </p:nvSpPr>
        <p:spPr>
          <a:xfrm rot="5400000">
            <a:off x="55198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1"/>
          <p:cNvSpPr/>
          <p:nvPr/>
        </p:nvSpPr>
        <p:spPr>
          <a:xfrm rot="5400000">
            <a:off x="1927882" y="4975853"/>
            <a:ext cx="134100" cy="134100"/>
          </a:xfrm>
          <a:prstGeom prst="ellipse">
            <a:avLst/>
          </a:prstGeom>
          <a:solidFill>
            <a:srgbClr val="FFFFFF"/>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